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5" Type="http://purl.oclc.org/ooxml/officeDocument/relationships/customProperties" Target="docProps/custom.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saveSubsetFonts="1" autoCompressPictures="0" conformance="strict">
  <p:sldMasterIdLst>
    <p:sldMasterId id="2147483708" r:id="rId4"/>
    <p:sldMasterId id="2147483719" r:id="rId5"/>
  </p:sldMasterIdLst>
  <p:notesMasterIdLst>
    <p:notesMasterId r:id="rId21"/>
  </p:notesMasterIdLst>
  <p:handoutMasterIdLst>
    <p:handoutMasterId r:id="rId22"/>
  </p:handoutMasterIdLst>
  <p:sldIdLst>
    <p:sldId id="256" r:id="rId6"/>
    <p:sldId id="274" r:id="rId7"/>
    <p:sldId id="276" r:id="rId8"/>
    <p:sldId id="286" r:id="rId9"/>
    <p:sldId id="277" r:id="rId10"/>
    <p:sldId id="281" r:id="rId11"/>
    <p:sldId id="278" r:id="rId12"/>
    <p:sldId id="292" r:id="rId13"/>
    <p:sldId id="279" r:id="rId14"/>
    <p:sldId id="268" r:id="rId15"/>
    <p:sldId id="289" r:id="rId16"/>
    <p:sldId id="291" r:id="rId17"/>
    <p:sldId id="290" r:id="rId18"/>
    <p:sldId id="283" r:id="rId19"/>
    <p:sldId id="285"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purl.oclc.org/ooxml/drawingml/main" xmlns:r="http://purl.oclc.org/ooxml/officeDocument/relationships" xmlns:p1510="http://schemas.microsoft.com/office/powerpoint/2015/10/main">
  <p1510:revLst>
    <p1510:client id="{9BD00181-82FC-41A7-A99E-AE6AB4AB0A7F}" v="2852" dt="2023-12-01T14:44:37.430"/>
  </p1510:revLst>
</p1510:revInfo>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lastView="sldThumbnailView">
  <p:normalViewPr horzBarState="maximized">
    <p:restoredLeft sz="14.995%" autoAdjust="0"/>
    <p:restoredTop sz="86.45%"/>
  </p:normalViewPr>
  <p:slideViewPr>
    <p:cSldViewPr snapToGrid="0" snapToObjects="1">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3.xml"/><Relationship Id="rId13" Type="http://purl.oclc.org/ooxml/officeDocument/relationships/slide" Target="slides/slide8.xml"/><Relationship Id="rId18" Type="http://purl.oclc.org/ooxml/officeDocument/relationships/slide" Target="slides/slide13.xml"/><Relationship Id="rId26" Type="http://purl.oclc.org/ooxml/officeDocument/relationships/tableStyles" Target="tableStyles.xml"/><Relationship Id="rId3" Type="http://purl.oclc.org/ooxml/officeDocument/relationships/customXml" Target="../customXml/item3.xml"/><Relationship Id="rId21" Type="http://purl.oclc.org/ooxml/officeDocument/relationships/notesMaster" Target="notesMasters/notesMaster1.xml"/><Relationship Id="rId7" Type="http://purl.oclc.org/ooxml/officeDocument/relationships/slide" Target="slides/slide2.xml"/><Relationship Id="rId12" Type="http://purl.oclc.org/ooxml/officeDocument/relationships/slide" Target="slides/slide7.xml"/><Relationship Id="rId17" Type="http://purl.oclc.org/ooxml/officeDocument/relationships/slide" Target="slides/slide12.xml"/><Relationship Id="rId25" Type="http://purl.oclc.org/ooxml/officeDocument/relationships/theme" Target="theme/theme1.xml"/><Relationship Id="rId2" Type="http://purl.oclc.org/ooxml/officeDocument/relationships/customXml" Target="../customXml/item2.xml"/><Relationship Id="rId16" Type="http://purl.oclc.org/ooxml/officeDocument/relationships/slide" Target="slides/slide11.xml"/><Relationship Id="rId20" Type="http://purl.oclc.org/ooxml/officeDocument/relationships/slide" Target="slides/slide15.xml"/><Relationship Id="rId1" Type="http://purl.oclc.org/ooxml/officeDocument/relationships/customXml" Target="../customXml/item1.xml"/><Relationship Id="rId6" Type="http://purl.oclc.org/ooxml/officeDocument/relationships/slide" Target="slides/slide1.xml"/><Relationship Id="rId11" Type="http://purl.oclc.org/ooxml/officeDocument/relationships/slide" Target="slides/slide6.xml"/><Relationship Id="rId24" Type="http://purl.oclc.org/ooxml/officeDocument/relationships/viewProps" Target="viewProps.xml"/><Relationship Id="rId5" Type="http://purl.oclc.org/ooxml/officeDocument/relationships/slideMaster" Target="slideMasters/slideMaster2.xml"/><Relationship Id="rId15" Type="http://purl.oclc.org/ooxml/officeDocument/relationships/slide" Target="slides/slide10.xml"/><Relationship Id="rId23" Type="http://purl.oclc.org/ooxml/officeDocument/relationships/presProps" Target="presProps.xml"/><Relationship Id="rId28" Type="http://schemas.microsoft.com/office/2015/10/relationships/revisionInfo" Target="revisionInfo.xml"/><Relationship Id="rId10" Type="http://purl.oclc.org/ooxml/officeDocument/relationships/slide" Target="slides/slide5.xml"/><Relationship Id="rId19" Type="http://purl.oclc.org/ooxml/officeDocument/relationships/slide" Target="slides/slide14.xml"/><Relationship Id="rId4" Type="http://purl.oclc.org/ooxml/officeDocument/relationships/slideMaster" Target="slideMasters/slideMaster1.xml"/><Relationship Id="rId9" Type="http://purl.oclc.org/ooxml/officeDocument/relationships/slide" Target="slides/slide4.xml"/><Relationship Id="rId14" Type="http://purl.oclc.org/ooxml/officeDocument/relationships/slide" Target="slides/slide9.xml"/><Relationship Id="rId22" Type="http://purl.oclc.org/ooxml/officeDocument/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purl.oclc.org/ooxml/drawingml/main" xmlns:r="http://purl.oclc.org/ooxml/officeDocument/relationships" xmlns:ac="http://schemas.microsoft.com/office/drawing/2013/main/command" xmlns:pc="http://schemas.microsoft.com/office/powerpoint/2013/main/command">
  <pc:docChgLst>
    <pc:chgData name="Neggers, Margot" userId="3bcd2123-228a-41cb-b754-da0ecd63aac0" providerId="ADAL" clId="{1AA4C2F7-F162-432B-A7D8-DC4CD77C8A6E}"/>
    <pc:docChg chg="undo custSel mod addSld delSld modSld">
      <pc:chgData name="Neggers, Margot" userId="3bcd2123-228a-41cb-b754-da0ecd63aac0" providerId="ADAL" clId="{1AA4C2F7-F162-432B-A7D8-DC4CD77C8A6E}" dt="2023-10-02T11:23:07.609" v="3399" actId="20577"/>
      <pc:docMkLst>
        <pc:docMk/>
      </pc:docMkLst>
      <pc:sldChg chg="modSp mod">
        <pc:chgData name="Neggers, Margot" userId="3bcd2123-228a-41cb-b754-da0ecd63aac0" providerId="ADAL" clId="{1AA4C2F7-F162-432B-A7D8-DC4CD77C8A6E}" dt="2023-10-02T09:22:23.964" v="3322" actId="20577"/>
        <pc:sldMkLst>
          <pc:docMk/>
          <pc:sldMk cId="989191781" sldId="256"/>
        </pc:sldMkLst>
        <pc:spChg chg="mod">
          <ac:chgData name="Neggers, Margot" userId="3bcd2123-228a-41cb-b754-da0ecd63aac0" providerId="ADAL" clId="{1AA4C2F7-F162-432B-A7D8-DC4CD77C8A6E}" dt="2023-10-02T09:22:23.964" v="3322" actId="20577"/>
          <ac:spMkLst>
            <pc:docMk/>
            <pc:sldMk cId="989191781" sldId="256"/>
            <ac:spMk id="26" creationId="{0C64607B-E8EE-204A-9080-04231F8F550D}"/>
          </ac:spMkLst>
        </pc:spChg>
      </pc:sldChg>
      <pc:sldChg chg="delSp del mod">
        <pc:chgData name="Neggers, Margot" userId="3bcd2123-228a-41cb-b754-da0ecd63aac0" providerId="ADAL" clId="{1AA4C2F7-F162-432B-A7D8-DC4CD77C8A6E}" dt="2023-09-28T07:00:33.834" v="2908" actId="47"/>
        <pc:sldMkLst>
          <pc:docMk/>
          <pc:sldMk cId="98684542" sldId="268"/>
        </pc:sldMkLst>
        <pc:picChg chg="del">
          <ac:chgData name="Neggers, Margot" userId="3bcd2123-228a-41cb-b754-da0ecd63aac0" providerId="ADAL" clId="{1AA4C2F7-F162-432B-A7D8-DC4CD77C8A6E}" dt="2023-09-28T07:00:28.453" v="2907" actId="21"/>
          <ac:picMkLst>
            <pc:docMk/>
            <pc:sldMk cId="98684542" sldId="268"/>
            <ac:picMk id="3" creationId="{C0F9F0EB-9017-2535-DCB1-492A0C4FB04D}"/>
          </ac:picMkLst>
        </pc:picChg>
      </pc:sldChg>
      <pc:sldChg chg="del">
        <pc:chgData name="Neggers, Margot" userId="3bcd2123-228a-41cb-b754-da0ecd63aac0" providerId="ADAL" clId="{1AA4C2F7-F162-432B-A7D8-DC4CD77C8A6E}" dt="2023-09-28T09:45:32.510" v="3225" actId="47"/>
        <pc:sldMkLst>
          <pc:docMk/>
          <pc:sldMk cId="2904974988" sldId="273"/>
        </pc:sldMkLst>
      </pc:sldChg>
      <pc:sldChg chg="addSp modSp mod modAnim">
        <pc:chgData name="Neggers, Margot" userId="3bcd2123-228a-41cb-b754-da0ecd63aac0" providerId="ADAL" clId="{1AA4C2F7-F162-432B-A7D8-DC4CD77C8A6E}" dt="2023-10-02T09:22:41.687" v="3325"/>
        <pc:sldMkLst>
          <pc:docMk/>
          <pc:sldMk cId="1002357268" sldId="274"/>
        </pc:sldMkLst>
        <pc:picChg chg="add mod">
          <ac:chgData name="Neggers, Margot" userId="3bcd2123-228a-41cb-b754-da0ecd63aac0" providerId="ADAL" clId="{1AA4C2F7-F162-432B-A7D8-DC4CD77C8A6E}" dt="2023-09-28T08:22:44.708" v="2943" actId="14100"/>
          <ac:picMkLst>
            <pc:docMk/>
            <pc:sldMk cId="1002357268" sldId="274"/>
            <ac:picMk id="2" creationId="{3D7C1234-962B-94AA-EC4D-1CE197A79BE5}"/>
          </ac:picMkLst>
        </pc:picChg>
        <pc:picChg chg="mod">
          <ac:chgData name="Neggers, Margot" userId="3bcd2123-228a-41cb-b754-da0ecd63aac0" providerId="ADAL" clId="{1AA4C2F7-F162-432B-A7D8-DC4CD77C8A6E}" dt="2023-09-28T07:00:35.878" v="2909" actId="1076"/>
          <ac:picMkLst>
            <pc:docMk/>
            <pc:sldMk cId="1002357268" sldId="274"/>
            <ac:picMk id="4" creationId="{09A0E634-89C4-780C-1F5A-A1BEC792ECC8}"/>
          </ac:picMkLst>
        </pc:picChg>
      </pc:sldChg>
      <pc:sldChg chg="modSp mod modAnim">
        <pc:chgData name="Neggers, Margot" userId="3bcd2123-228a-41cb-b754-da0ecd63aac0" providerId="ADAL" clId="{1AA4C2F7-F162-432B-A7D8-DC4CD77C8A6E}" dt="2023-10-02T09:22:56.798" v="3331"/>
        <pc:sldMkLst>
          <pc:docMk/>
          <pc:sldMk cId="3633499706" sldId="275"/>
        </pc:sldMkLst>
        <pc:spChg chg="mod">
          <ac:chgData name="Neggers, Margot" userId="3bcd2123-228a-41cb-b754-da0ecd63aac0" providerId="ADAL" clId="{1AA4C2F7-F162-432B-A7D8-DC4CD77C8A6E}" dt="2023-09-28T08:48:05.400" v="3015" actId="20577"/>
          <ac:spMkLst>
            <pc:docMk/>
            <pc:sldMk cId="3633499706" sldId="275"/>
            <ac:spMk id="5" creationId="{810FA99E-143A-EC49-8FAF-92762E128ECE}"/>
          </ac:spMkLst>
        </pc:spChg>
      </pc:sldChg>
      <pc:sldChg chg="modAnim">
        <pc:chgData name="Neggers, Margot" userId="3bcd2123-228a-41cb-b754-da0ecd63aac0" providerId="ADAL" clId="{1AA4C2F7-F162-432B-A7D8-DC4CD77C8A6E}" dt="2023-10-02T09:23:04.109" v="3334"/>
        <pc:sldMkLst>
          <pc:docMk/>
          <pc:sldMk cId="4199508113" sldId="276"/>
        </pc:sldMkLst>
      </pc:sldChg>
      <pc:sldChg chg="modAnim">
        <pc:chgData name="Neggers, Margot" userId="3bcd2123-228a-41cb-b754-da0ecd63aac0" providerId="ADAL" clId="{1AA4C2F7-F162-432B-A7D8-DC4CD77C8A6E}" dt="2023-10-02T09:23:20.735" v="3340"/>
        <pc:sldMkLst>
          <pc:docMk/>
          <pc:sldMk cId="3949092328" sldId="277"/>
        </pc:sldMkLst>
      </pc:sldChg>
      <pc:sldChg chg="addSp modSp add mod modClrScheme modAnim chgLayout">
        <pc:chgData name="Neggers, Margot" userId="3bcd2123-228a-41cb-b754-da0ecd63aac0" providerId="ADAL" clId="{1AA4C2F7-F162-432B-A7D8-DC4CD77C8A6E}" dt="2023-10-02T09:25:59.597" v="3344"/>
        <pc:sldMkLst>
          <pc:docMk/>
          <pc:sldMk cId="2425271314" sldId="278"/>
        </pc:sldMkLst>
        <pc:spChg chg="mod ord">
          <ac:chgData name="Neggers, Margot" userId="3bcd2123-228a-41cb-b754-da0ecd63aac0" providerId="ADAL" clId="{1AA4C2F7-F162-432B-A7D8-DC4CD77C8A6E}" dt="2023-09-26T12:31:03.157" v="586" actId="20577"/>
          <ac:spMkLst>
            <pc:docMk/>
            <pc:sldMk cId="2425271314" sldId="278"/>
            <ac:spMk id="5" creationId="{810FA99E-143A-EC49-8FAF-92762E128ECE}"/>
          </ac:spMkLst>
        </pc:spChg>
        <pc:spChg chg="mod ord">
          <ac:chgData name="Neggers, Margot" userId="3bcd2123-228a-41cb-b754-da0ecd63aac0" providerId="ADAL" clId="{1AA4C2F7-F162-432B-A7D8-DC4CD77C8A6E}" dt="2023-09-26T12:29:29.232" v="376" actId="26606"/>
          <ac:spMkLst>
            <pc:docMk/>
            <pc:sldMk cId="2425271314" sldId="278"/>
            <ac:spMk id="6" creationId="{FC845318-D328-9D4A-AB47-AA3BF8EC588B}"/>
          </ac:spMkLst>
        </pc:spChg>
        <pc:spChg chg="mod">
          <ac:chgData name="Neggers, Margot" userId="3bcd2123-228a-41cb-b754-da0ecd63aac0" providerId="ADAL" clId="{1AA4C2F7-F162-432B-A7D8-DC4CD77C8A6E}" dt="2023-09-26T12:29:29.232" v="376" actId="26606"/>
          <ac:spMkLst>
            <pc:docMk/>
            <pc:sldMk cId="2425271314" sldId="278"/>
            <ac:spMk id="7" creationId="{F822E9F4-F273-9349-B925-63D0F1259AA9}"/>
          </ac:spMkLst>
        </pc:spChg>
        <pc:picChg chg="add mod">
          <ac:chgData name="Neggers, Margot" userId="3bcd2123-228a-41cb-b754-da0ecd63aac0" providerId="ADAL" clId="{1AA4C2F7-F162-432B-A7D8-DC4CD77C8A6E}" dt="2023-09-26T12:29:29.232" v="376" actId="26606"/>
          <ac:picMkLst>
            <pc:docMk/>
            <pc:sldMk cId="2425271314" sldId="278"/>
            <ac:picMk id="2050" creationId="{7AE54650-0DB8-C443-30A9-765C100395B2}"/>
          </ac:picMkLst>
        </pc:picChg>
      </pc:sldChg>
      <pc:sldChg chg="addSp modSp add mod modAnim">
        <pc:chgData name="Neggers, Margot" userId="3bcd2123-228a-41cb-b754-da0ecd63aac0" providerId="ADAL" clId="{1AA4C2F7-F162-432B-A7D8-DC4CD77C8A6E}" dt="2023-10-02T09:26:15.213" v="3349"/>
        <pc:sldMkLst>
          <pc:docMk/>
          <pc:sldMk cId="327447452" sldId="279"/>
        </pc:sldMkLst>
        <pc:spChg chg="mod">
          <ac:chgData name="Neggers, Margot" userId="3bcd2123-228a-41cb-b754-da0ecd63aac0" providerId="ADAL" clId="{1AA4C2F7-F162-432B-A7D8-DC4CD77C8A6E}" dt="2023-09-28T09:02:16.919" v="3126" actId="5793"/>
          <ac:spMkLst>
            <pc:docMk/>
            <pc:sldMk cId="327447452" sldId="279"/>
            <ac:spMk id="5" creationId="{810FA99E-143A-EC49-8FAF-92762E128ECE}"/>
          </ac:spMkLst>
        </pc:spChg>
        <pc:spChg chg="mod">
          <ac:chgData name="Neggers, Margot" userId="3bcd2123-228a-41cb-b754-da0ecd63aac0" providerId="ADAL" clId="{1AA4C2F7-F162-432B-A7D8-DC4CD77C8A6E}" dt="2023-09-26T11:31:28.110" v="47" actId="20577"/>
          <ac:spMkLst>
            <pc:docMk/>
            <pc:sldMk cId="327447452" sldId="279"/>
            <ac:spMk id="6" creationId="{FC845318-D328-9D4A-AB47-AA3BF8EC588B}"/>
          </ac:spMkLst>
        </pc:spChg>
        <pc:picChg chg="add mod">
          <ac:chgData name="Neggers, Margot" userId="3bcd2123-228a-41cb-b754-da0ecd63aac0" providerId="ADAL" clId="{1AA4C2F7-F162-432B-A7D8-DC4CD77C8A6E}" dt="2023-09-28T09:01:26.653" v="3117" actId="1076"/>
          <ac:picMkLst>
            <pc:docMk/>
            <pc:sldMk cId="327447452" sldId="279"/>
            <ac:picMk id="3074" creationId="{D3E7BDF2-263F-0D25-8448-A9EE8797F0AE}"/>
          </ac:picMkLst>
        </pc:picChg>
      </pc:sldChg>
      <pc:sldChg chg="addSp modSp add mod modClrScheme modAnim chgLayout">
        <pc:chgData name="Neggers, Margot" userId="3bcd2123-228a-41cb-b754-da0ecd63aac0" providerId="ADAL" clId="{1AA4C2F7-F162-432B-A7D8-DC4CD77C8A6E}" dt="2023-10-02T09:26:32.269" v="3354"/>
        <pc:sldMkLst>
          <pc:docMk/>
          <pc:sldMk cId="3822916723" sldId="280"/>
        </pc:sldMkLst>
        <pc:spChg chg="mod">
          <ac:chgData name="Neggers, Margot" userId="3bcd2123-228a-41cb-b754-da0ecd63aac0" providerId="ADAL" clId="{1AA4C2F7-F162-432B-A7D8-DC4CD77C8A6E}" dt="2023-09-26T12:40:15.802" v="1499" actId="20577"/>
          <ac:spMkLst>
            <pc:docMk/>
            <pc:sldMk cId="3822916723" sldId="280"/>
            <ac:spMk id="5" creationId="{810FA99E-143A-EC49-8FAF-92762E128ECE}"/>
          </ac:spMkLst>
        </pc:spChg>
        <pc:spChg chg="mod">
          <ac:chgData name="Neggers, Margot" userId="3bcd2123-228a-41cb-b754-da0ecd63aac0" providerId="ADAL" clId="{1AA4C2F7-F162-432B-A7D8-DC4CD77C8A6E}" dt="2023-09-26T12:35:16.706" v="1105" actId="26606"/>
          <ac:spMkLst>
            <pc:docMk/>
            <pc:sldMk cId="3822916723" sldId="280"/>
            <ac:spMk id="6" creationId="{FC845318-D328-9D4A-AB47-AA3BF8EC588B}"/>
          </ac:spMkLst>
        </pc:spChg>
        <pc:spChg chg="mod ord">
          <ac:chgData name="Neggers, Margot" userId="3bcd2123-228a-41cb-b754-da0ecd63aac0" providerId="ADAL" clId="{1AA4C2F7-F162-432B-A7D8-DC4CD77C8A6E}" dt="2023-09-26T12:35:16.706" v="1105" actId="26606"/>
          <ac:spMkLst>
            <pc:docMk/>
            <pc:sldMk cId="3822916723" sldId="280"/>
            <ac:spMk id="7" creationId="{F822E9F4-F273-9349-B925-63D0F1259AA9}"/>
          </ac:spMkLst>
        </pc:spChg>
        <pc:picChg chg="add mod">
          <ac:chgData name="Neggers, Margot" userId="3bcd2123-228a-41cb-b754-da0ecd63aac0" providerId="ADAL" clId="{1AA4C2F7-F162-432B-A7D8-DC4CD77C8A6E}" dt="2023-09-26T12:35:16.706" v="1105" actId="26606"/>
          <ac:picMkLst>
            <pc:docMk/>
            <pc:sldMk cId="3822916723" sldId="280"/>
            <ac:picMk id="4098" creationId="{F913F2A7-CE68-CE69-2975-6127481399A2}"/>
          </ac:picMkLst>
        </pc:picChg>
      </pc:sldChg>
      <pc:sldChg chg="addSp modSp add mod modClrScheme modAnim chgLayout">
        <pc:chgData name="Neggers, Margot" userId="3bcd2123-228a-41cb-b754-da0ecd63aac0" providerId="ADAL" clId="{1AA4C2F7-F162-432B-A7D8-DC4CD77C8A6E}" dt="2023-10-02T09:26:43.965" v="3358"/>
        <pc:sldMkLst>
          <pc:docMk/>
          <pc:sldMk cId="274870329" sldId="281"/>
        </pc:sldMkLst>
        <pc:spChg chg="mod ord">
          <ac:chgData name="Neggers, Margot" userId="3bcd2123-228a-41cb-b754-da0ecd63aac0" providerId="ADAL" clId="{1AA4C2F7-F162-432B-A7D8-DC4CD77C8A6E}" dt="2023-09-28T09:02:49.546" v="3138" actId="20577"/>
          <ac:spMkLst>
            <pc:docMk/>
            <pc:sldMk cId="274870329" sldId="281"/>
            <ac:spMk id="5" creationId="{810FA99E-143A-EC49-8FAF-92762E128ECE}"/>
          </ac:spMkLst>
        </pc:spChg>
        <pc:spChg chg="mod ord">
          <ac:chgData name="Neggers, Margot" userId="3bcd2123-228a-41cb-b754-da0ecd63aac0" providerId="ADAL" clId="{1AA4C2F7-F162-432B-A7D8-DC4CD77C8A6E}" dt="2023-09-26T12:41:54.627" v="1501" actId="26606"/>
          <ac:spMkLst>
            <pc:docMk/>
            <pc:sldMk cId="274870329" sldId="281"/>
            <ac:spMk id="6" creationId="{FC845318-D328-9D4A-AB47-AA3BF8EC588B}"/>
          </ac:spMkLst>
        </pc:spChg>
        <pc:spChg chg="mod">
          <ac:chgData name="Neggers, Margot" userId="3bcd2123-228a-41cb-b754-da0ecd63aac0" providerId="ADAL" clId="{1AA4C2F7-F162-432B-A7D8-DC4CD77C8A6E}" dt="2023-09-26T12:41:54.627" v="1501" actId="26606"/>
          <ac:spMkLst>
            <pc:docMk/>
            <pc:sldMk cId="274870329" sldId="281"/>
            <ac:spMk id="7" creationId="{F822E9F4-F273-9349-B925-63D0F1259AA9}"/>
          </ac:spMkLst>
        </pc:spChg>
        <pc:picChg chg="add mod">
          <ac:chgData name="Neggers, Margot" userId="3bcd2123-228a-41cb-b754-da0ecd63aac0" providerId="ADAL" clId="{1AA4C2F7-F162-432B-A7D8-DC4CD77C8A6E}" dt="2023-09-26T12:41:54.627" v="1501" actId="26606"/>
          <ac:picMkLst>
            <pc:docMk/>
            <pc:sldMk cId="274870329" sldId="281"/>
            <ac:picMk id="5122" creationId="{23715FA9-69B2-BD18-9529-1F79D7EEE768}"/>
          </ac:picMkLst>
        </pc:picChg>
      </pc:sldChg>
      <pc:sldChg chg="addSp modSp add mod modClrScheme modAnim chgLayout">
        <pc:chgData name="Neggers, Margot" userId="3bcd2123-228a-41cb-b754-da0ecd63aac0" providerId="ADAL" clId="{1AA4C2F7-F162-432B-A7D8-DC4CD77C8A6E}" dt="2023-10-02T09:27:09.810" v="3368"/>
        <pc:sldMkLst>
          <pc:docMk/>
          <pc:sldMk cId="4073478578" sldId="282"/>
        </pc:sldMkLst>
        <pc:spChg chg="mod">
          <ac:chgData name="Neggers, Margot" userId="3bcd2123-228a-41cb-b754-da0ecd63aac0" providerId="ADAL" clId="{1AA4C2F7-F162-432B-A7D8-DC4CD77C8A6E}" dt="2023-10-02T09:27:06.930" v="3367" actId="20578"/>
          <ac:spMkLst>
            <pc:docMk/>
            <pc:sldMk cId="4073478578" sldId="282"/>
            <ac:spMk id="5" creationId="{810FA99E-143A-EC49-8FAF-92762E128ECE}"/>
          </ac:spMkLst>
        </pc:spChg>
        <pc:spChg chg="mod">
          <ac:chgData name="Neggers, Margot" userId="3bcd2123-228a-41cb-b754-da0ecd63aac0" providerId="ADAL" clId="{1AA4C2F7-F162-432B-A7D8-DC4CD77C8A6E}" dt="2023-09-26T12:48:24.972" v="1883" actId="26606"/>
          <ac:spMkLst>
            <pc:docMk/>
            <pc:sldMk cId="4073478578" sldId="282"/>
            <ac:spMk id="6" creationId="{FC845318-D328-9D4A-AB47-AA3BF8EC588B}"/>
          </ac:spMkLst>
        </pc:spChg>
        <pc:spChg chg="mod ord">
          <ac:chgData name="Neggers, Margot" userId="3bcd2123-228a-41cb-b754-da0ecd63aac0" providerId="ADAL" clId="{1AA4C2F7-F162-432B-A7D8-DC4CD77C8A6E}" dt="2023-09-26T12:48:24.972" v="1883" actId="26606"/>
          <ac:spMkLst>
            <pc:docMk/>
            <pc:sldMk cId="4073478578" sldId="282"/>
            <ac:spMk id="7" creationId="{F822E9F4-F273-9349-B925-63D0F1259AA9}"/>
          </ac:spMkLst>
        </pc:spChg>
        <pc:picChg chg="add mod">
          <ac:chgData name="Neggers, Margot" userId="3bcd2123-228a-41cb-b754-da0ecd63aac0" providerId="ADAL" clId="{1AA4C2F7-F162-432B-A7D8-DC4CD77C8A6E}" dt="2023-09-26T12:48:24.972" v="1883" actId="26606"/>
          <ac:picMkLst>
            <pc:docMk/>
            <pc:sldMk cId="4073478578" sldId="282"/>
            <ac:picMk id="3" creationId="{E62BE3BE-A30D-9F4C-97A6-C4C0968BB3A2}"/>
          </ac:picMkLst>
        </pc:picChg>
      </pc:sldChg>
      <pc:sldChg chg="addSp modSp add mod modClrScheme modAnim chgLayout">
        <pc:chgData name="Neggers, Margot" userId="3bcd2123-228a-41cb-b754-da0ecd63aac0" providerId="ADAL" clId="{1AA4C2F7-F162-432B-A7D8-DC4CD77C8A6E}" dt="2023-10-02T09:27:54.324" v="3394" actId="14100"/>
        <pc:sldMkLst>
          <pc:docMk/>
          <pc:sldMk cId="1718860858" sldId="283"/>
        </pc:sldMkLst>
        <pc:spChg chg="mod">
          <ac:chgData name="Neggers, Margot" userId="3bcd2123-228a-41cb-b754-da0ecd63aac0" providerId="ADAL" clId="{1AA4C2F7-F162-432B-A7D8-DC4CD77C8A6E}" dt="2023-10-02T09:27:54.324" v="3394" actId="14100"/>
          <ac:spMkLst>
            <pc:docMk/>
            <pc:sldMk cId="1718860858" sldId="283"/>
            <ac:spMk id="5" creationId="{810FA99E-143A-EC49-8FAF-92762E128ECE}"/>
          </ac:spMkLst>
        </pc:spChg>
        <pc:spChg chg="mod">
          <ac:chgData name="Neggers, Margot" userId="3bcd2123-228a-41cb-b754-da0ecd63aac0" providerId="ADAL" clId="{1AA4C2F7-F162-432B-A7D8-DC4CD77C8A6E}" dt="2023-09-28T09:21:49.802" v="3218" actId="26606"/>
          <ac:spMkLst>
            <pc:docMk/>
            <pc:sldMk cId="1718860858" sldId="283"/>
            <ac:spMk id="6" creationId="{FC845318-D328-9D4A-AB47-AA3BF8EC588B}"/>
          </ac:spMkLst>
        </pc:spChg>
        <pc:spChg chg="mod ord">
          <ac:chgData name="Neggers, Margot" userId="3bcd2123-228a-41cb-b754-da0ecd63aac0" providerId="ADAL" clId="{1AA4C2F7-F162-432B-A7D8-DC4CD77C8A6E}" dt="2023-09-28T09:21:49.802" v="3218" actId="26606"/>
          <ac:spMkLst>
            <pc:docMk/>
            <pc:sldMk cId="1718860858" sldId="283"/>
            <ac:spMk id="7" creationId="{F822E9F4-F273-9349-B925-63D0F1259AA9}"/>
          </ac:spMkLst>
        </pc:spChg>
        <pc:picChg chg="add mod">
          <ac:chgData name="Neggers, Margot" userId="3bcd2123-228a-41cb-b754-da0ecd63aac0" providerId="ADAL" clId="{1AA4C2F7-F162-432B-A7D8-DC4CD77C8A6E}" dt="2023-09-28T09:21:49.802" v="3218" actId="26606"/>
          <ac:picMkLst>
            <pc:docMk/>
            <pc:sldMk cId="1718860858" sldId="283"/>
            <ac:picMk id="1026" creationId="{E4856286-A70E-B667-E5F2-EC24F2AD952E}"/>
          </ac:picMkLst>
        </pc:picChg>
      </pc:sldChg>
      <pc:sldChg chg="add del">
        <pc:chgData name="Neggers, Margot" userId="3bcd2123-228a-41cb-b754-da0ecd63aac0" providerId="ADAL" clId="{1AA4C2F7-F162-432B-A7D8-DC4CD77C8A6E}" dt="2023-09-26T12:31:17.653" v="588" actId="47"/>
        <pc:sldMkLst>
          <pc:docMk/>
          <pc:sldMk cId="2930085147" sldId="284"/>
        </pc:sldMkLst>
      </pc:sldChg>
      <pc:sldChg chg="addSp modSp add mod modClrScheme modAnim chgLayout">
        <pc:chgData name="Neggers, Margot" userId="3bcd2123-228a-41cb-b754-da0ecd63aac0" providerId="ADAL" clId="{1AA4C2F7-F162-432B-A7D8-DC4CD77C8A6E}" dt="2023-10-02T09:27:25.277" v="3373"/>
        <pc:sldMkLst>
          <pc:docMk/>
          <pc:sldMk cId="3104035124" sldId="284"/>
        </pc:sldMkLst>
        <pc:spChg chg="mod ord">
          <ac:chgData name="Neggers, Margot" userId="3bcd2123-228a-41cb-b754-da0ecd63aac0" providerId="ADAL" clId="{1AA4C2F7-F162-432B-A7D8-DC4CD77C8A6E}" dt="2023-09-28T09:21:11.693" v="3214" actId="1076"/>
          <ac:spMkLst>
            <pc:docMk/>
            <pc:sldMk cId="3104035124" sldId="284"/>
            <ac:spMk id="5" creationId="{810FA99E-143A-EC49-8FAF-92762E128ECE}"/>
          </ac:spMkLst>
        </pc:spChg>
        <pc:spChg chg="mod ord">
          <ac:chgData name="Neggers, Margot" userId="3bcd2123-228a-41cb-b754-da0ecd63aac0" providerId="ADAL" clId="{1AA4C2F7-F162-432B-A7D8-DC4CD77C8A6E}" dt="2023-09-26T13:09:55.572" v="2262" actId="26606"/>
          <ac:spMkLst>
            <pc:docMk/>
            <pc:sldMk cId="3104035124" sldId="284"/>
            <ac:spMk id="6" creationId="{FC845318-D328-9D4A-AB47-AA3BF8EC588B}"/>
          </ac:spMkLst>
        </pc:spChg>
        <pc:spChg chg="mod">
          <ac:chgData name="Neggers, Margot" userId="3bcd2123-228a-41cb-b754-da0ecd63aac0" providerId="ADAL" clId="{1AA4C2F7-F162-432B-A7D8-DC4CD77C8A6E}" dt="2023-09-26T13:09:55.572" v="2262" actId="26606"/>
          <ac:spMkLst>
            <pc:docMk/>
            <pc:sldMk cId="3104035124" sldId="284"/>
            <ac:spMk id="7" creationId="{F822E9F4-F273-9349-B925-63D0F1259AA9}"/>
          </ac:spMkLst>
        </pc:spChg>
        <pc:picChg chg="add mod">
          <ac:chgData name="Neggers, Margot" userId="3bcd2123-228a-41cb-b754-da0ecd63aac0" providerId="ADAL" clId="{1AA4C2F7-F162-432B-A7D8-DC4CD77C8A6E}" dt="2023-09-28T09:20:51.334" v="3209" actId="1076"/>
          <ac:picMkLst>
            <pc:docMk/>
            <pc:sldMk cId="3104035124" sldId="284"/>
            <ac:picMk id="3" creationId="{1C564C46-0FF7-4BEA-4461-EB2E85AAA9AB}"/>
          </ac:picMkLst>
        </pc:picChg>
      </pc:sldChg>
      <pc:sldChg chg="modSp add mod modAnim">
        <pc:chgData name="Neggers, Margot" userId="3bcd2123-228a-41cb-b754-da0ecd63aac0" providerId="ADAL" clId="{1AA4C2F7-F162-432B-A7D8-DC4CD77C8A6E}" dt="2023-10-02T11:23:07.609" v="3399" actId="20577"/>
        <pc:sldMkLst>
          <pc:docMk/>
          <pc:sldMk cId="1585806186" sldId="285"/>
        </pc:sldMkLst>
        <pc:spChg chg="mod">
          <ac:chgData name="Neggers, Margot" userId="3bcd2123-228a-41cb-b754-da0ecd63aac0" providerId="ADAL" clId="{1AA4C2F7-F162-432B-A7D8-DC4CD77C8A6E}" dt="2023-10-02T11:23:07.609" v="3399" actId="20577"/>
          <ac:spMkLst>
            <pc:docMk/>
            <pc:sldMk cId="1585806186" sldId="285"/>
            <ac:spMk id="5" creationId="{810FA99E-143A-EC49-8FAF-92762E128ECE}"/>
          </ac:spMkLst>
        </pc:spChg>
        <pc:spChg chg="mod">
          <ac:chgData name="Neggers, Margot" userId="3bcd2123-228a-41cb-b754-da0ecd63aac0" providerId="ADAL" clId="{1AA4C2F7-F162-432B-A7D8-DC4CD77C8A6E}" dt="2023-09-28T08:47:48.536" v="2964" actId="20577"/>
          <ac:spMkLst>
            <pc:docMk/>
            <pc:sldMk cId="1585806186" sldId="285"/>
            <ac:spMk id="6" creationId="{FC845318-D328-9D4A-AB47-AA3BF8EC588B}"/>
          </ac:spMkLst>
        </pc:spChg>
      </pc:sldChg>
    </pc:docChg>
  </pc:docChgLst>
  <pc:docChgLst>
    <pc:chgData name="Neggers, Margot" userId="3bcd2123-228a-41cb-b754-da0ecd63aac0" providerId="ADAL" clId="{9BD00181-82FC-41A7-A99E-AE6AB4AB0A7F}"/>
    <pc:docChg chg="undo custSel mod addSld delSld modSld sldOrd">
      <pc:chgData name="Neggers, Margot" userId="3bcd2123-228a-41cb-b754-da0ecd63aac0" providerId="ADAL" clId="{9BD00181-82FC-41A7-A99E-AE6AB4AB0A7F}" dt="2023-12-04T09:02:09.373" v="3301"/>
      <pc:docMkLst>
        <pc:docMk/>
      </pc:docMkLst>
      <pc:sldChg chg="add modAnim">
        <pc:chgData name="Neggers, Margot" userId="3bcd2123-228a-41cb-b754-da0ecd63aac0" providerId="ADAL" clId="{9BD00181-82FC-41A7-A99E-AE6AB4AB0A7F}" dt="2023-12-01T10:44:53.225" v="2704"/>
        <pc:sldMkLst>
          <pc:docMk/>
          <pc:sldMk cId="60151860" sldId="268"/>
        </pc:sldMkLst>
      </pc:sldChg>
      <pc:sldChg chg="delSp modSp add del mod modAnim">
        <pc:chgData name="Neggers, Margot" userId="3bcd2123-228a-41cb-b754-da0ecd63aac0" providerId="ADAL" clId="{9BD00181-82FC-41A7-A99E-AE6AB4AB0A7F}" dt="2023-11-17T09:39:48.594" v="294" actId="20577"/>
        <pc:sldMkLst>
          <pc:docMk/>
          <pc:sldMk cId="1002357268" sldId="274"/>
        </pc:sldMkLst>
        <pc:spChg chg="mod">
          <ac:chgData name="Neggers, Margot" userId="3bcd2123-228a-41cb-b754-da0ecd63aac0" providerId="ADAL" clId="{9BD00181-82FC-41A7-A99E-AE6AB4AB0A7F}" dt="2023-11-16T10:20:15.734" v="27" actId="5793"/>
          <ac:spMkLst>
            <pc:docMk/>
            <pc:sldMk cId="1002357268" sldId="274"/>
            <ac:spMk id="5" creationId="{810FA99E-143A-EC49-8FAF-92762E128ECE}"/>
          </ac:spMkLst>
        </pc:spChg>
        <pc:spChg chg="mod">
          <ac:chgData name="Neggers, Margot" userId="3bcd2123-228a-41cb-b754-da0ecd63aac0" providerId="ADAL" clId="{9BD00181-82FC-41A7-A99E-AE6AB4AB0A7F}" dt="2023-11-17T09:39:48.594" v="294" actId="20577"/>
          <ac:spMkLst>
            <pc:docMk/>
            <pc:sldMk cId="1002357268" sldId="274"/>
            <ac:spMk id="6" creationId="{FC845318-D328-9D4A-AB47-AA3BF8EC588B}"/>
          </ac:spMkLst>
        </pc:spChg>
        <pc:picChg chg="del">
          <ac:chgData name="Neggers, Margot" userId="3bcd2123-228a-41cb-b754-da0ecd63aac0" providerId="ADAL" clId="{9BD00181-82FC-41A7-A99E-AE6AB4AB0A7F}" dt="2023-11-16T10:19:57.388" v="18" actId="478"/>
          <ac:picMkLst>
            <pc:docMk/>
            <pc:sldMk cId="1002357268" sldId="274"/>
            <ac:picMk id="2" creationId="{3D7C1234-962B-94AA-EC4D-1CE197A79BE5}"/>
          </ac:picMkLst>
        </pc:picChg>
        <pc:picChg chg="del">
          <ac:chgData name="Neggers, Margot" userId="3bcd2123-228a-41cb-b754-da0ecd63aac0" providerId="ADAL" clId="{9BD00181-82FC-41A7-A99E-AE6AB4AB0A7F}" dt="2023-11-16T10:19:56.908" v="17" actId="478"/>
          <ac:picMkLst>
            <pc:docMk/>
            <pc:sldMk cId="1002357268" sldId="274"/>
            <ac:picMk id="4" creationId="{09A0E634-89C4-780C-1F5A-A1BEC792ECC8}"/>
          </ac:picMkLst>
        </pc:picChg>
      </pc:sldChg>
      <pc:sldChg chg="modSp del mod">
        <pc:chgData name="Neggers, Margot" userId="3bcd2123-228a-41cb-b754-da0ecd63aac0" providerId="ADAL" clId="{9BD00181-82FC-41A7-A99E-AE6AB4AB0A7F}" dt="2023-11-16T10:20:25.483" v="28" actId="47"/>
        <pc:sldMkLst>
          <pc:docMk/>
          <pc:sldMk cId="3633499706" sldId="275"/>
        </pc:sldMkLst>
        <pc:spChg chg="mod">
          <ac:chgData name="Neggers, Margot" userId="3bcd2123-228a-41cb-b754-da0ecd63aac0" providerId="ADAL" clId="{9BD00181-82FC-41A7-A99E-AE6AB4AB0A7F}" dt="2023-11-16T10:20:12.062" v="23" actId="21"/>
          <ac:spMkLst>
            <pc:docMk/>
            <pc:sldMk cId="3633499706" sldId="275"/>
            <ac:spMk id="5" creationId="{810FA99E-143A-EC49-8FAF-92762E128ECE}"/>
          </ac:spMkLst>
        </pc:spChg>
      </pc:sldChg>
      <pc:sldChg chg="modSp">
        <pc:chgData name="Neggers, Margot" userId="3bcd2123-228a-41cb-b754-da0ecd63aac0" providerId="ADAL" clId="{9BD00181-82FC-41A7-A99E-AE6AB4AB0A7F}" dt="2023-12-01T12:19:15.092" v="2761" actId="20577"/>
        <pc:sldMkLst>
          <pc:docMk/>
          <pc:sldMk cId="4199508113" sldId="276"/>
        </pc:sldMkLst>
        <pc:spChg chg="mod">
          <ac:chgData name="Neggers, Margot" userId="3bcd2123-228a-41cb-b754-da0ecd63aac0" providerId="ADAL" clId="{9BD00181-82FC-41A7-A99E-AE6AB4AB0A7F}" dt="2023-12-01T12:19:15.092" v="2761" actId="20577"/>
          <ac:spMkLst>
            <pc:docMk/>
            <pc:sldMk cId="4199508113" sldId="276"/>
            <ac:spMk id="5" creationId="{810FA99E-143A-EC49-8FAF-92762E128ECE}"/>
          </ac:spMkLst>
        </pc:spChg>
      </pc:sldChg>
      <pc:sldChg chg="modSp mod modAnim">
        <pc:chgData name="Neggers, Margot" userId="3bcd2123-228a-41cb-b754-da0ecd63aac0" providerId="ADAL" clId="{9BD00181-82FC-41A7-A99E-AE6AB4AB0A7F}" dt="2023-12-01T12:19:46.424" v="2803" actId="20577"/>
        <pc:sldMkLst>
          <pc:docMk/>
          <pc:sldMk cId="3949092328" sldId="277"/>
        </pc:sldMkLst>
        <pc:spChg chg="mod">
          <ac:chgData name="Neggers, Margot" userId="3bcd2123-228a-41cb-b754-da0ecd63aac0" providerId="ADAL" clId="{9BD00181-82FC-41A7-A99E-AE6AB4AB0A7F}" dt="2023-12-01T12:19:46.424" v="2803" actId="20577"/>
          <ac:spMkLst>
            <pc:docMk/>
            <pc:sldMk cId="3949092328" sldId="277"/>
            <ac:spMk id="5" creationId="{810FA99E-143A-EC49-8FAF-92762E128ECE}"/>
          </ac:spMkLst>
        </pc:spChg>
        <pc:spChg chg="mod">
          <ac:chgData name="Neggers, Margot" userId="3bcd2123-228a-41cb-b754-da0ecd63aac0" providerId="ADAL" clId="{9BD00181-82FC-41A7-A99E-AE6AB4AB0A7F}" dt="2023-11-16T09:30:56.707" v="2" actId="20577"/>
          <ac:spMkLst>
            <pc:docMk/>
            <pc:sldMk cId="3949092328" sldId="277"/>
            <ac:spMk id="6" creationId="{FC845318-D328-9D4A-AB47-AA3BF8EC588B}"/>
          </ac:spMkLst>
        </pc:spChg>
      </pc:sldChg>
      <pc:sldChg chg="addSp delSp modSp mod ord modAnim">
        <pc:chgData name="Neggers, Margot" userId="3bcd2123-228a-41cb-b754-da0ecd63aac0" providerId="ADAL" clId="{9BD00181-82FC-41A7-A99E-AE6AB4AB0A7F}" dt="2023-11-20T11:44:41.716" v="1158"/>
        <pc:sldMkLst>
          <pc:docMk/>
          <pc:sldMk cId="2425271314" sldId="278"/>
        </pc:sldMkLst>
        <pc:spChg chg="mod">
          <ac:chgData name="Neggers, Margot" userId="3bcd2123-228a-41cb-b754-da0ecd63aac0" providerId="ADAL" clId="{9BD00181-82FC-41A7-A99E-AE6AB4AB0A7F}" dt="2023-11-20T11:44:34.786" v="1157" actId="26606"/>
          <ac:spMkLst>
            <pc:docMk/>
            <pc:sldMk cId="2425271314" sldId="278"/>
            <ac:spMk id="5" creationId="{810FA99E-143A-EC49-8FAF-92762E128ECE}"/>
          </ac:spMkLst>
        </pc:spChg>
        <pc:spChg chg="mod ord">
          <ac:chgData name="Neggers, Margot" userId="3bcd2123-228a-41cb-b754-da0ecd63aac0" providerId="ADAL" clId="{9BD00181-82FC-41A7-A99E-AE6AB4AB0A7F}" dt="2023-11-20T11:44:34.786" v="1157" actId="26606"/>
          <ac:spMkLst>
            <pc:docMk/>
            <pc:sldMk cId="2425271314" sldId="278"/>
            <ac:spMk id="6" creationId="{FC845318-D328-9D4A-AB47-AA3BF8EC588B}"/>
          </ac:spMkLst>
        </pc:spChg>
        <pc:picChg chg="add mod">
          <ac:chgData name="Neggers, Margot" userId="3bcd2123-228a-41cb-b754-da0ecd63aac0" providerId="ADAL" clId="{9BD00181-82FC-41A7-A99E-AE6AB4AB0A7F}" dt="2023-11-20T11:44:34.786" v="1157" actId="26606"/>
          <ac:picMkLst>
            <pc:docMk/>
            <pc:sldMk cId="2425271314" sldId="278"/>
            <ac:picMk id="2" creationId="{4B2AF9B3-5BDF-464A-0A44-D801330569A2}"/>
          </ac:picMkLst>
        </pc:picChg>
        <pc:picChg chg="del">
          <ac:chgData name="Neggers, Margot" userId="3bcd2123-228a-41cb-b754-da0ecd63aac0" providerId="ADAL" clId="{9BD00181-82FC-41A7-A99E-AE6AB4AB0A7F}" dt="2023-11-20T10:43:59.476" v="701" actId="478"/>
          <ac:picMkLst>
            <pc:docMk/>
            <pc:sldMk cId="2425271314" sldId="278"/>
            <ac:picMk id="2050" creationId="{7AE54650-0DB8-C443-30A9-765C100395B2}"/>
          </ac:picMkLst>
        </pc:picChg>
      </pc:sldChg>
      <pc:sldChg chg="modSp add del mod ord modAnim">
        <pc:chgData name="Neggers, Margot" userId="3bcd2123-228a-41cb-b754-da0ecd63aac0" providerId="ADAL" clId="{9BD00181-82FC-41A7-A99E-AE6AB4AB0A7F}" dt="2023-12-04T09:02:09.373" v="3301"/>
        <pc:sldMkLst>
          <pc:docMk/>
          <pc:sldMk cId="327447452" sldId="279"/>
        </pc:sldMkLst>
        <pc:spChg chg="mod">
          <ac:chgData name="Neggers, Margot" userId="3bcd2123-228a-41cb-b754-da0ecd63aac0" providerId="ADAL" clId="{9BD00181-82FC-41A7-A99E-AE6AB4AB0A7F}" dt="2023-11-27T08:44:47.796" v="2124" actId="20577"/>
          <ac:spMkLst>
            <pc:docMk/>
            <pc:sldMk cId="327447452" sldId="279"/>
            <ac:spMk id="5" creationId="{810FA99E-143A-EC49-8FAF-92762E128ECE}"/>
          </ac:spMkLst>
        </pc:spChg>
      </pc:sldChg>
      <pc:sldChg chg="del ord">
        <pc:chgData name="Neggers, Margot" userId="3bcd2123-228a-41cb-b754-da0ecd63aac0" providerId="ADAL" clId="{9BD00181-82FC-41A7-A99E-AE6AB4AB0A7F}" dt="2023-11-20T11:44:47.497" v="1159" actId="47"/>
        <pc:sldMkLst>
          <pc:docMk/>
          <pc:sldMk cId="3822916723" sldId="280"/>
        </pc:sldMkLst>
      </pc:sldChg>
      <pc:sldChg chg="addSp delSp modSp mod ord modAnim">
        <pc:chgData name="Neggers, Margot" userId="3bcd2123-228a-41cb-b754-da0ecd63aac0" providerId="ADAL" clId="{9BD00181-82FC-41A7-A99E-AE6AB4AB0A7F}" dt="2023-12-01T14:37:55.171" v="3265" actId="1076"/>
        <pc:sldMkLst>
          <pc:docMk/>
          <pc:sldMk cId="274870329" sldId="281"/>
        </pc:sldMkLst>
        <pc:spChg chg="add del">
          <ac:chgData name="Neggers, Margot" userId="3bcd2123-228a-41cb-b754-da0ecd63aac0" providerId="ADAL" clId="{9BD00181-82FC-41A7-A99E-AE6AB4AB0A7F}" dt="2023-11-20T10:41:11.005" v="674" actId="478"/>
          <ac:spMkLst>
            <pc:docMk/>
            <pc:sldMk cId="274870329" sldId="281"/>
            <ac:spMk id="2" creationId="{F21534A1-81E1-88D9-E664-63EDEA7FCE48}"/>
          </ac:spMkLst>
        </pc:spChg>
        <pc:spChg chg="add del">
          <ac:chgData name="Neggers, Margot" userId="3bcd2123-228a-41cb-b754-da0ecd63aac0" providerId="ADAL" clId="{9BD00181-82FC-41A7-A99E-AE6AB4AB0A7F}" dt="2023-11-20T10:41:33.943" v="676"/>
          <ac:spMkLst>
            <pc:docMk/>
            <pc:sldMk cId="274870329" sldId="281"/>
            <ac:spMk id="3" creationId="{BB3AF70E-8948-2218-7673-4D2F569051CB}"/>
          </ac:spMkLst>
        </pc:spChg>
        <pc:spChg chg="mod">
          <ac:chgData name="Neggers, Margot" userId="3bcd2123-228a-41cb-b754-da0ecd63aac0" providerId="ADAL" clId="{9BD00181-82FC-41A7-A99E-AE6AB4AB0A7F}" dt="2023-12-01T14:37:50.337" v="3263" actId="14100"/>
          <ac:spMkLst>
            <pc:docMk/>
            <pc:sldMk cId="274870329" sldId="281"/>
            <ac:spMk id="5" creationId="{810FA99E-143A-EC49-8FAF-92762E128ECE}"/>
          </ac:spMkLst>
        </pc:spChg>
        <pc:spChg chg="mod">
          <ac:chgData name="Neggers, Margot" userId="3bcd2123-228a-41cb-b754-da0ecd63aac0" providerId="ADAL" clId="{9BD00181-82FC-41A7-A99E-AE6AB4AB0A7F}" dt="2023-11-17T09:40:04.526" v="307" actId="20577"/>
          <ac:spMkLst>
            <pc:docMk/>
            <pc:sldMk cId="274870329" sldId="281"/>
            <ac:spMk id="6" creationId="{FC845318-D328-9D4A-AB47-AA3BF8EC588B}"/>
          </ac:spMkLst>
        </pc:spChg>
        <pc:picChg chg="add mod modCrop">
          <ac:chgData name="Neggers, Margot" userId="3bcd2123-228a-41cb-b754-da0ecd63aac0" providerId="ADAL" clId="{9BD00181-82FC-41A7-A99E-AE6AB4AB0A7F}" dt="2023-12-01T14:37:55.171" v="3265" actId="1076"/>
          <ac:picMkLst>
            <pc:docMk/>
            <pc:sldMk cId="274870329" sldId="281"/>
            <ac:picMk id="8" creationId="{DA112F1A-12F4-6F98-F57B-9485E0B20CDA}"/>
          </ac:picMkLst>
        </pc:picChg>
        <pc:picChg chg="del">
          <ac:chgData name="Neggers, Margot" userId="3bcd2123-228a-41cb-b754-da0ecd63aac0" providerId="ADAL" clId="{9BD00181-82FC-41A7-A99E-AE6AB4AB0A7F}" dt="2023-11-17T09:41:29.813" v="586" actId="478"/>
          <ac:picMkLst>
            <pc:docMk/>
            <pc:sldMk cId="274870329" sldId="281"/>
            <ac:picMk id="5122" creationId="{23715FA9-69B2-BD18-9529-1F79D7EEE768}"/>
          </ac:picMkLst>
        </pc:picChg>
      </pc:sldChg>
      <pc:sldChg chg="del">
        <pc:chgData name="Neggers, Margot" userId="3bcd2123-228a-41cb-b754-da0ecd63aac0" providerId="ADAL" clId="{9BD00181-82FC-41A7-A99E-AE6AB4AB0A7F}" dt="2023-11-20T11:44:48.153" v="1160" actId="47"/>
        <pc:sldMkLst>
          <pc:docMk/>
          <pc:sldMk cId="4073478578" sldId="282"/>
        </pc:sldMkLst>
      </pc:sldChg>
      <pc:sldChg chg="modSp modAnim">
        <pc:chgData name="Neggers, Margot" userId="3bcd2123-228a-41cb-b754-da0ecd63aac0" providerId="ADAL" clId="{9BD00181-82FC-41A7-A99E-AE6AB4AB0A7F}" dt="2023-12-01T12:15:29.075" v="2753"/>
        <pc:sldMkLst>
          <pc:docMk/>
          <pc:sldMk cId="1718860858" sldId="283"/>
        </pc:sldMkLst>
        <pc:spChg chg="mod">
          <ac:chgData name="Neggers, Margot" userId="3bcd2123-228a-41cb-b754-da0ecd63aac0" providerId="ADAL" clId="{9BD00181-82FC-41A7-A99E-AE6AB4AB0A7F}" dt="2023-12-01T12:15:16.094" v="2750" actId="20577"/>
          <ac:spMkLst>
            <pc:docMk/>
            <pc:sldMk cId="1718860858" sldId="283"/>
            <ac:spMk id="5" creationId="{810FA99E-143A-EC49-8FAF-92762E128ECE}"/>
          </ac:spMkLst>
        </pc:spChg>
      </pc:sldChg>
      <pc:sldChg chg="delSp modSp del mod modAnim">
        <pc:chgData name="Neggers, Margot" userId="3bcd2123-228a-41cb-b754-da0ecd63aac0" providerId="ADAL" clId="{9BD00181-82FC-41A7-A99E-AE6AB4AB0A7F}" dt="2023-11-23T09:30:47.810" v="1778" actId="47"/>
        <pc:sldMkLst>
          <pc:docMk/>
          <pc:sldMk cId="3104035124" sldId="284"/>
        </pc:sldMkLst>
        <pc:spChg chg="mod">
          <ac:chgData name="Neggers, Margot" userId="3bcd2123-228a-41cb-b754-da0ecd63aac0" providerId="ADAL" clId="{9BD00181-82FC-41A7-A99E-AE6AB4AB0A7F}" dt="2023-11-20T12:04:19.043" v="1174" actId="20577"/>
          <ac:spMkLst>
            <pc:docMk/>
            <pc:sldMk cId="3104035124" sldId="284"/>
            <ac:spMk id="5" creationId="{810FA99E-143A-EC49-8FAF-92762E128ECE}"/>
          </ac:spMkLst>
        </pc:spChg>
        <pc:spChg chg="mod">
          <ac:chgData name="Neggers, Margot" userId="3bcd2123-228a-41cb-b754-da0ecd63aac0" providerId="ADAL" clId="{9BD00181-82FC-41A7-A99E-AE6AB4AB0A7F}" dt="2023-11-20T12:04:15.993" v="1173" actId="20577"/>
          <ac:spMkLst>
            <pc:docMk/>
            <pc:sldMk cId="3104035124" sldId="284"/>
            <ac:spMk id="6" creationId="{FC845318-D328-9D4A-AB47-AA3BF8EC588B}"/>
          </ac:spMkLst>
        </pc:spChg>
        <pc:picChg chg="del">
          <ac:chgData name="Neggers, Margot" userId="3bcd2123-228a-41cb-b754-da0ecd63aac0" providerId="ADAL" clId="{9BD00181-82FC-41A7-A99E-AE6AB4AB0A7F}" dt="2023-11-20T12:04:20.545" v="1175" actId="478"/>
          <ac:picMkLst>
            <pc:docMk/>
            <pc:sldMk cId="3104035124" sldId="284"/>
            <ac:picMk id="3" creationId="{1C564C46-0FF7-4BEA-4461-EB2E85AAA9AB}"/>
          </ac:picMkLst>
        </pc:picChg>
      </pc:sldChg>
      <pc:sldChg chg="modSp modAnim">
        <pc:chgData name="Neggers, Margot" userId="3bcd2123-228a-41cb-b754-da0ecd63aac0" providerId="ADAL" clId="{9BD00181-82FC-41A7-A99E-AE6AB4AB0A7F}" dt="2023-11-23T10:03:43.040" v="1888" actId="20577"/>
        <pc:sldMkLst>
          <pc:docMk/>
          <pc:sldMk cId="1585806186" sldId="285"/>
        </pc:sldMkLst>
        <pc:spChg chg="mod">
          <ac:chgData name="Neggers, Margot" userId="3bcd2123-228a-41cb-b754-da0ecd63aac0" providerId="ADAL" clId="{9BD00181-82FC-41A7-A99E-AE6AB4AB0A7F}" dt="2023-11-23T10:03:43.040" v="1888" actId="20577"/>
          <ac:spMkLst>
            <pc:docMk/>
            <pc:sldMk cId="1585806186" sldId="285"/>
            <ac:spMk id="5" creationId="{810FA99E-143A-EC49-8FAF-92762E128ECE}"/>
          </ac:spMkLst>
        </pc:spChg>
      </pc:sldChg>
      <pc:sldChg chg="modSp add mod modAnim">
        <pc:chgData name="Neggers, Margot" userId="3bcd2123-228a-41cb-b754-da0ecd63aac0" providerId="ADAL" clId="{9BD00181-82FC-41A7-A99E-AE6AB4AB0A7F}" dt="2023-12-01T12:19:34.823" v="2784" actId="20577"/>
        <pc:sldMkLst>
          <pc:docMk/>
          <pc:sldMk cId="3597226078" sldId="286"/>
        </pc:sldMkLst>
        <pc:spChg chg="mod">
          <ac:chgData name="Neggers, Margot" userId="3bcd2123-228a-41cb-b754-da0ecd63aac0" providerId="ADAL" clId="{9BD00181-82FC-41A7-A99E-AE6AB4AB0A7F}" dt="2023-12-01T12:19:34.823" v="2784" actId="20577"/>
          <ac:spMkLst>
            <pc:docMk/>
            <pc:sldMk cId="3597226078" sldId="286"/>
            <ac:spMk id="5" creationId="{810FA99E-143A-EC49-8FAF-92762E128ECE}"/>
          </ac:spMkLst>
        </pc:spChg>
        <pc:spChg chg="mod">
          <ac:chgData name="Neggers, Margot" userId="3bcd2123-228a-41cb-b754-da0ecd63aac0" providerId="ADAL" clId="{9BD00181-82FC-41A7-A99E-AE6AB4AB0A7F}" dt="2023-11-20T10:46:45.777" v="873" actId="20577"/>
          <ac:spMkLst>
            <pc:docMk/>
            <pc:sldMk cId="3597226078" sldId="286"/>
            <ac:spMk id="6" creationId="{FC845318-D328-9D4A-AB47-AA3BF8EC588B}"/>
          </ac:spMkLst>
        </pc:spChg>
      </pc:sldChg>
      <pc:sldChg chg="modSp add del mod ord">
        <pc:chgData name="Neggers, Margot" userId="3bcd2123-228a-41cb-b754-da0ecd63aac0" providerId="ADAL" clId="{9BD00181-82FC-41A7-A99E-AE6AB4AB0A7F}" dt="2023-12-01T10:41:39.774" v="2692" actId="47"/>
        <pc:sldMkLst>
          <pc:docMk/>
          <pc:sldMk cId="4188022188" sldId="287"/>
        </pc:sldMkLst>
        <pc:spChg chg="mod">
          <ac:chgData name="Neggers, Margot" userId="3bcd2123-228a-41cb-b754-da0ecd63aac0" providerId="ADAL" clId="{9BD00181-82FC-41A7-A99E-AE6AB4AB0A7F}" dt="2023-11-20T13:08:29.373" v="1234" actId="1076"/>
          <ac:spMkLst>
            <pc:docMk/>
            <pc:sldMk cId="4188022188" sldId="287"/>
            <ac:spMk id="5" creationId="{810FA99E-143A-EC49-8FAF-92762E128ECE}"/>
          </ac:spMkLst>
        </pc:spChg>
        <pc:spChg chg="mod">
          <ac:chgData name="Neggers, Margot" userId="3bcd2123-228a-41cb-b754-da0ecd63aac0" providerId="ADAL" clId="{9BD00181-82FC-41A7-A99E-AE6AB4AB0A7F}" dt="2023-11-20T13:08:41.106" v="1255" actId="20577"/>
          <ac:spMkLst>
            <pc:docMk/>
            <pc:sldMk cId="4188022188" sldId="287"/>
            <ac:spMk id="6" creationId="{FC845318-D328-9D4A-AB47-AA3BF8EC588B}"/>
          </ac:spMkLst>
        </pc:spChg>
      </pc:sldChg>
      <pc:sldChg chg="modSp add del mod">
        <pc:chgData name="Neggers, Margot" userId="3bcd2123-228a-41cb-b754-da0ecd63aac0" providerId="ADAL" clId="{9BD00181-82FC-41A7-A99E-AE6AB4AB0A7F}" dt="2023-11-24T15:38:49.284" v="2076" actId="47"/>
        <pc:sldMkLst>
          <pc:docMk/>
          <pc:sldMk cId="535329929" sldId="288"/>
        </pc:sldMkLst>
        <pc:spChg chg="mod">
          <ac:chgData name="Neggers, Margot" userId="3bcd2123-228a-41cb-b754-da0ecd63aac0" providerId="ADAL" clId="{9BD00181-82FC-41A7-A99E-AE6AB4AB0A7F}" dt="2023-11-20T13:09:17.269" v="1308" actId="20577"/>
          <ac:spMkLst>
            <pc:docMk/>
            <pc:sldMk cId="535329929" sldId="288"/>
            <ac:spMk id="6" creationId="{FC845318-D328-9D4A-AB47-AA3BF8EC588B}"/>
          </ac:spMkLst>
        </pc:spChg>
      </pc:sldChg>
      <pc:sldChg chg="addSp modSp add mod modAnim">
        <pc:chgData name="Neggers, Margot" userId="3bcd2123-228a-41cb-b754-da0ecd63aac0" providerId="ADAL" clId="{9BD00181-82FC-41A7-A99E-AE6AB4AB0A7F}" dt="2023-12-01T14:44:37.430" v="3299"/>
        <pc:sldMkLst>
          <pc:docMk/>
          <pc:sldMk cId="2240938890" sldId="289"/>
        </pc:sldMkLst>
        <pc:spChg chg="add mod">
          <ac:chgData name="Neggers, Margot" userId="3bcd2123-228a-41cb-b754-da0ecd63aac0" providerId="ADAL" clId="{9BD00181-82FC-41A7-A99E-AE6AB4AB0A7F}" dt="2023-11-30T14:02:20.644" v="2680" actId="27636"/>
          <ac:spMkLst>
            <pc:docMk/>
            <pc:sldMk cId="2240938890" sldId="289"/>
            <ac:spMk id="2" creationId="{83654846-7689-09FC-0335-34CF4E6859D4}"/>
          </ac:spMkLst>
        </pc:spChg>
        <pc:spChg chg="mod">
          <ac:chgData name="Neggers, Margot" userId="3bcd2123-228a-41cb-b754-da0ecd63aac0" providerId="ADAL" clId="{9BD00181-82FC-41A7-A99E-AE6AB4AB0A7F}" dt="2023-11-30T14:00:00.691" v="2449" actId="20577"/>
          <ac:spMkLst>
            <pc:docMk/>
            <pc:sldMk cId="2240938890" sldId="289"/>
            <ac:spMk id="5" creationId="{810FA99E-143A-EC49-8FAF-92762E128ECE}"/>
          </ac:spMkLst>
        </pc:spChg>
        <pc:spChg chg="mod">
          <ac:chgData name="Neggers, Margot" userId="3bcd2123-228a-41cb-b754-da0ecd63aac0" providerId="ADAL" clId="{9BD00181-82FC-41A7-A99E-AE6AB4AB0A7F}" dt="2023-11-30T13:57:44.233" v="2153" actId="20577"/>
          <ac:spMkLst>
            <pc:docMk/>
            <pc:sldMk cId="2240938890" sldId="289"/>
            <ac:spMk id="6" creationId="{FC845318-D328-9D4A-AB47-AA3BF8EC588B}"/>
          </ac:spMkLst>
        </pc:spChg>
        <pc:picChg chg="add mod">
          <ac:chgData name="Neggers, Margot" userId="3bcd2123-228a-41cb-b754-da0ecd63aac0" providerId="ADAL" clId="{9BD00181-82FC-41A7-A99E-AE6AB4AB0A7F}" dt="2023-11-30T14:01:25.593" v="2522" actId="1076"/>
          <ac:picMkLst>
            <pc:docMk/>
            <pc:sldMk cId="2240938890" sldId="289"/>
            <ac:picMk id="1026" creationId="{F21CC231-42DD-5621-8744-22F96F02CB9B}"/>
          </ac:picMkLst>
        </pc:picChg>
      </pc:sldChg>
      <pc:sldChg chg="addSp modSp add mod modAnim">
        <pc:chgData name="Neggers, Margot" userId="3bcd2123-228a-41cb-b754-da0ecd63aac0" providerId="ADAL" clId="{9BD00181-82FC-41A7-A99E-AE6AB4AB0A7F}" dt="2023-12-01T14:43:29.905" v="3297" actId="20577"/>
        <pc:sldMkLst>
          <pc:docMk/>
          <pc:sldMk cId="560923568" sldId="290"/>
        </pc:sldMkLst>
        <pc:spChg chg="mod">
          <ac:chgData name="Neggers, Margot" userId="3bcd2123-228a-41cb-b754-da0ecd63aac0" providerId="ADAL" clId="{9BD00181-82FC-41A7-A99E-AE6AB4AB0A7F}" dt="2023-12-01T14:43:29.905" v="3297" actId="20577"/>
          <ac:spMkLst>
            <pc:docMk/>
            <pc:sldMk cId="560923568" sldId="290"/>
            <ac:spMk id="5" creationId="{810FA99E-143A-EC49-8FAF-92762E128ECE}"/>
          </ac:spMkLst>
        </pc:spChg>
        <pc:spChg chg="mod">
          <ac:chgData name="Neggers, Margot" userId="3bcd2123-228a-41cb-b754-da0ecd63aac0" providerId="ADAL" clId="{9BD00181-82FC-41A7-A99E-AE6AB4AB0A7F}" dt="2023-11-23T09:51:07.589" v="1867" actId="790"/>
          <ac:spMkLst>
            <pc:docMk/>
            <pc:sldMk cId="560923568" sldId="290"/>
            <ac:spMk id="6" creationId="{FC845318-D328-9D4A-AB47-AA3BF8EC588B}"/>
          </ac:spMkLst>
        </pc:spChg>
        <pc:picChg chg="add mod">
          <ac:chgData name="Neggers, Margot" userId="3bcd2123-228a-41cb-b754-da0ecd63aac0" providerId="ADAL" clId="{9BD00181-82FC-41A7-A99E-AE6AB4AB0A7F}" dt="2023-11-20T13:30:20.853" v="1444" actId="1076"/>
          <ac:picMkLst>
            <pc:docMk/>
            <pc:sldMk cId="560923568" sldId="290"/>
            <ac:picMk id="3074" creationId="{F158CD2C-068B-6696-CEBC-D502B0D0BCE6}"/>
          </ac:picMkLst>
        </pc:picChg>
      </pc:sldChg>
      <pc:sldChg chg="addSp delSp modSp add mod ord modAnim">
        <pc:chgData name="Neggers, Margot" userId="3bcd2123-228a-41cb-b754-da0ecd63aac0" providerId="ADAL" clId="{9BD00181-82FC-41A7-A99E-AE6AB4AB0A7F}" dt="2023-11-20T13:17:48.494" v="1439"/>
        <pc:sldMkLst>
          <pc:docMk/>
          <pc:sldMk cId="3777127250" sldId="291"/>
        </pc:sldMkLst>
        <pc:spChg chg="del">
          <ac:chgData name="Neggers, Margot" userId="3bcd2123-228a-41cb-b754-da0ecd63aac0" providerId="ADAL" clId="{9BD00181-82FC-41A7-A99E-AE6AB4AB0A7F}" dt="2023-11-20T13:16:30.128" v="1434"/>
          <ac:spMkLst>
            <pc:docMk/>
            <pc:sldMk cId="3777127250" sldId="291"/>
            <ac:spMk id="5" creationId="{810FA99E-143A-EC49-8FAF-92762E128ECE}"/>
          </ac:spMkLst>
        </pc:spChg>
        <pc:picChg chg="add mod">
          <ac:chgData name="Neggers, Margot" userId="3bcd2123-228a-41cb-b754-da0ecd63aac0" providerId="ADAL" clId="{9BD00181-82FC-41A7-A99E-AE6AB4AB0A7F}" dt="2023-11-20T13:17:46.152" v="1437" actId="1076"/>
          <ac:picMkLst>
            <pc:docMk/>
            <pc:sldMk cId="3777127250" sldId="291"/>
            <ac:picMk id="2" creationId="{16E54736-64C7-948D-ADF2-EF5CB7FF4749}"/>
          </ac:picMkLst>
        </pc:picChg>
      </pc:sldChg>
      <pc:sldChg chg="modSp add modAnim">
        <pc:chgData name="Neggers, Margot" userId="3bcd2123-228a-41cb-b754-da0ecd63aac0" providerId="ADAL" clId="{9BD00181-82FC-41A7-A99E-AE6AB4AB0A7F}" dt="2023-12-01T10:41:53.940" v="2697" actId="20577"/>
        <pc:sldMkLst>
          <pc:docMk/>
          <pc:sldMk cId="2212522219" sldId="292"/>
        </pc:sldMkLst>
        <pc:spChg chg="mod">
          <ac:chgData name="Neggers, Margot" userId="3bcd2123-228a-41cb-b754-da0ecd63aac0" providerId="ADAL" clId="{9BD00181-82FC-41A7-A99E-AE6AB4AB0A7F}" dt="2023-12-01T10:41:53.940" v="2697" actId="20577"/>
          <ac:spMkLst>
            <pc:docMk/>
            <pc:sldMk cId="2212522219" sldId="292"/>
            <ac:spMk id="5" creationId="{810FA99E-143A-EC49-8FAF-92762E128ECE}"/>
          </ac:spMkLst>
        </pc:spChg>
      </pc:sldChg>
    </pc:docChg>
  </pc:docChgLst>
</pc:chgInfo>
</file>

<file path=ppt/handoutMasters/_rels/handoutMaster1.xml.rels><?xml version="1.0" encoding="UTF-8" standalone="yes"?>
<Relationships xmlns="http://schemas.openxmlformats.org/package/2006/relationships"><Relationship Id="rId1" Type="http://purl.oclc.org/ooxml/officeDocument/relationships/theme" Target="../theme/theme4.xml"/></Relationships>
</file>

<file path=ppt/handoutMasters/handoutMaster1.xml><?xml version="1.0" encoding="utf-8"?>
<p:handout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4-12-2023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purl.oclc.org/ooxml/officeDocument/relationships/theme" Target="../theme/theme3.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4-12-2023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purl.oclc.org/ooxml/officeDocument/relationships/image" Target="../media/image2.jpg"/><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3" Type="http://purl.oclc.org/ooxml/officeDocument/relationships/image" Target="../media/image15.jpg"/><Relationship Id="rId2" Type="http://purl.oclc.org/ooxml/officeDocument/relationships/image" Target="../media/image14.jpg"/><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3" Type="http://purl.oclc.org/ooxml/officeDocument/relationships/image" Target="../media/image17.jpg"/><Relationship Id="rId2" Type="http://purl.oclc.org/ooxml/officeDocument/relationships/image" Target="../media/image16.jpg"/><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3" Type="http://purl.oclc.org/ooxml/officeDocument/relationships/image" Target="../media/image19.jpg"/><Relationship Id="rId2" Type="http://purl.oclc.org/ooxml/officeDocument/relationships/image" Target="../media/image18.jpg"/><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3" Type="http://purl.oclc.org/ooxml/officeDocument/relationships/image" Target="../media/image21.jpg"/><Relationship Id="rId2" Type="http://purl.oclc.org/ooxml/officeDocument/relationships/image" Target="../media/image20.jpg"/><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3" Type="http://purl.oclc.org/ooxml/officeDocument/relationships/image" Target="../media/image23.jpg"/><Relationship Id="rId2" Type="http://purl.oclc.org/ooxml/officeDocument/relationships/image" Target="../media/image22.jpg"/><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2" Type="http://purl.oclc.org/ooxml/officeDocument/relationships/image" Target="../media/image24.jpg"/><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2" Type="http://purl.oclc.org/ooxml/officeDocument/relationships/image" Target="../media/image25.jpg"/><Relationship Id="rId1" Type="http://purl.oclc.org/ooxml/officeDocument/relationships/slideMaster" Target="../slideMasters/slideMaster2.xml"/></Relationships>
</file>

<file path=ppt/slideLayouts/_rels/slideLayout17.xml.rels><?xml version="1.0" encoding="UTF-8" standalone="yes"?>
<Relationships xmlns="http://schemas.openxmlformats.org/package/2006/relationships"><Relationship Id="rId2" Type="http://purl.oclc.org/ooxml/officeDocument/relationships/image" Target="../media/image25.jpg"/><Relationship Id="rId1" Type="http://purl.oclc.org/ooxml/officeDocument/relationships/slideMaster" Target="../slideMasters/slideMaster2.xml"/></Relationships>
</file>

<file path=ppt/slideLayouts/_rels/slideLayout18.xml.rels><?xml version="1.0" encoding="UTF-8" standalone="yes"?>
<Relationships xmlns="http://schemas.openxmlformats.org/package/2006/relationships"><Relationship Id="rId2" Type="http://purl.oclc.org/ooxml/officeDocument/relationships/image" Target="../media/image25.jpg"/><Relationship Id="rId1" Type="http://purl.oclc.org/ooxml/officeDocument/relationships/slideMaster" Target="../slideMasters/slideMaster2.xml"/></Relationships>
</file>

<file path=ppt/slideLayouts/_rels/slideLayout19.xml.rels><?xml version="1.0" encoding="UTF-8" standalone="yes"?>
<Relationships xmlns="http://schemas.openxmlformats.org/package/2006/relationships"><Relationship Id="rId2" Type="http://purl.oclc.org/ooxml/officeDocument/relationships/image" Target="../media/image25.jpg"/><Relationship Id="rId1" Type="http://purl.oclc.org/ooxml/officeDocument/relationships/slideMaster" Target="../slideMasters/slideMaster2.xml"/></Relationships>
</file>

<file path=ppt/slideLayouts/_rels/slideLayout2.xml.rels><?xml version="1.0" encoding="UTF-8" standalone="yes"?>
<Relationships xmlns="http://schemas.openxmlformats.org/package/2006/relationships"><Relationship Id="rId2" Type="http://purl.oclc.org/ooxml/officeDocument/relationships/image" Target="../media/image3.jpg"/><Relationship Id="rId1" Type="http://purl.oclc.org/ooxml/officeDocument/relationships/slideMaster" Target="../slideMasters/slideMaster1.xml"/></Relationships>
</file>

<file path=ppt/slideLayouts/_rels/slideLayout20.xml.rels><?xml version="1.0" encoding="UTF-8" standalone="yes"?>
<Relationships xmlns="http://schemas.openxmlformats.org/package/2006/relationships"><Relationship Id="rId2" Type="http://purl.oclc.org/ooxml/officeDocument/relationships/image" Target="../media/image25.jpg"/><Relationship Id="rId1" Type="http://purl.oclc.org/ooxml/officeDocument/relationships/slideMaster" Target="../slideMasters/slideMaster2.xml"/></Relationships>
</file>

<file path=ppt/slideLayouts/_rels/slideLayout21.xml.rels><?xml version="1.0" encoding="UTF-8" standalone="yes"?>
<Relationships xmlns="http://schemas.openxmlformats.org/package/2006/relationships"><Relationship Id="rId2" Type="http://purl.oclc.org/ooxml/officeDocument/relationships/image" Target="../media/image26.jpg"/><Relationship Id="rId1" Type="http://purl.oclc.org/ooxml/officeDocument/relationships/slideMaster" Target="../slideMasters/slideMaster2.xml"/></Relationships>
</file>

<file path=ppt/slideLayouts/_rels/slideLayout22.xml.rels><?xml version="1.0" encoding="UTF-8" standalone="yes"?>
<Relationships xmlns="http://schemas.openxmlformats.org/package/2006/relationships"><Relationship Id="rId2" Type="http://purl.oclc.org/ooxml/officeDocument/relationships/image" Target="../media/image27.jpg"/><Relationship Id="rId1" Type="http://purl.oclc.org/ooxml/officeDocument/relationships/slideMaster" Target="../slideMasters/slideMaster2.xml"/></Relationships>
</file>

<file path=ppt/slideLayouts/_rels/slideLayout3.xml.rels><?xml version="1.0" encoding="UTF-8" standalone="yes"?>
<Relationships xmlns="http://schemas.openxmlformats.org/package/2006/relationships"><Relationship Id="rId2" Type="http://purl.oclc.org/ooxml/officeDocument/relationships/image" Target="../media/image4.jpg"/><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2" Type="http://purl.oclc.org/ooxml/officeDocument/relationships/image" Target="../media/image5.jpg"/><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2" Type="http://purl.oclc.org/ooxml/officeDocument/relationships/image" Target="../media/image6.jpg"/><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3" Type="http://purl.oclc.org/ooxml/officeDocument/relationships/image" Target="../media/image7.jpg"/><Relationship Id="rId2" Type="http://purl.oclc.org/ooxml/officeDocument/relationships/image" Target="../media/image1.jpg"/><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3" Type="http://purl.oclc.org/ooxml/officeDocument/relationships/image" Target="../media/image9.jpg"/><Relationship Id="rId2" Type="http://purl.oclc.org/ooxml/officeDocument/relationships/image" Target="../media/image8.jpg"/><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3" Type="http://purl.oclc.org/ooxml/officeDocument/relationships/image" Target="../media/image11.jpg"/><Relationship Id="rId2" Type="http://purl.oclc.org/ooxml/officeDocument/relationships/image" Target="../media/image10.jpg"/><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3" Type="http://purl.oclc.org/ooxml/officeDocument/relationships/image" Target="../media/image13.jpg"/><Relationship Id="rId2" Type="http://purl.oclc.org/ooxml/officeDocument/relationships/image" Target="../media/image12.jpg"/><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purl.oclc.org/ooxml/drawingml/main" xmlns:r="http://purl.oclc.org/ooxml/officeDocument/relationships" xmlns:p="http://purl.oclc.org/ooxml/presentationml/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purl.oclc.org/ooxml/drawingml/main" xmlns:r="http://purl.oclc.org/ooxml/officeDocument/relationships" xmlns:p="http://purl.oclc.org/ooxml/presentationml/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purl.oclc.org/ooxml/drawingml/main" xmlns:r="http://purl.oclc.org/ooxml/officeDocument/relationships" xmlns:p="http://purl.oclc.org/ooxml/presentationml/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purl.oclc.org/ooxml/drawingml/main" xmlns:r="http://purl.oclc.org/ooxml/officeDocument/relationships" xmlns:p="http://purl.oclc.org/ooxml/presentationml/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purl.oclc.org/ooxml/drawingml/main" xmlns:r="http://purl.oclc.org/ooxml/officeDocument/relationships" xmlns:p="http://purl.oclc.org/ooxml/presentationml/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purl.oclc.org/ooxml/drawingml/main" xmlns:r="http://purl.oclc.org/ooxml/officeDocument/relationships" xmlns:p="http://purl.oclc.org/ooxml/presentationml/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nl-NL"/>
              <a:t>Klik op het pictogram als u een afbeelding wilt toevoegen</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purl.oclc.org/ooxml/drawingml/main" xmlns:r="http://purl.oclc.org/ooxml/officeDocument/relationships" xmlns:p="http://purl.oclc.org/ooxml/presentationml/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maandag 4 december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purl.oclc.org/ooxml/drawingml/main" xmlns:r="http://purl.oclc.org/ooxml/officeDocument/relationships" xmlns:p="http://purl.oclc.org/ooxml/presentationml/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purl.oclc.org/ooxml/drawingml/main" xmlns:r="http://purl.oclc.org/ooxml/officeDocument/relationships" xmlns:p="http://purl.oclc.org/ooxml/presentationml/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maandag 4 december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purl.oclc.org/ooxml/drawingml/main" xmlns:r="http://purl.oclc.org/ooxml/officeDocument/relationships" xmlns:p="http://purl.oclc.org/ooxml/presentationml/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purl.oclc.org/ooxml/drawingml/main" xmlns:r="http://purl.oclc.org/ooxml/officeDocument/relationships" xmlns:p="http://purl.oclc.org/ooxml/presentationml/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purl.oclc.org/ooxml/drawingml/main" xmlns:r="http://purl.oclc.org/ooxml/officeDocument/relationships" xmlns:p="http://purl.oclc.org/ooxml/presentationml/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purl.oclc.org/ooxml/drawingml/main" xmlns:r="http://purl.oclc.org/ooxml/officeDocument/relationships" xmlns:p="http://purl.oclc.org/ooxml/presentationml/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purl.oclc.org/ooxml/drawingml/main" xmlns:r="http://purl.oclc.org/ooxml/officeDocument/relationships" xmlns:p="http://purl.oclc.org/ooxml/presentationml/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purl.oclc.org/ooxml/drawingml/main" xmlns:r="http://purl.oclc.org/ooxml/officeDocument/relationships" xmlns:p="http://purl.oclc.org/ooxml/presentationml/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purl.oclc.org/ooxml/drawingml/main" xmlns:r="http://purl.oclc.org/ooxml/officeDocument/relationships" xmlns:p="http://purl.oclc.org/ooxml/presentationml/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purl.oclc.org/ooxml/drawingml/main" xmlns:r="http://purl.oclc.org/ooxml/officeDocument/relationships" xmlns:p="http://purl.oclc.org/ooxml/presentationml/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purl.oclc.org/ooxml/drawingml/main" xmlns:r="http://purl.oclc.org/ooxml/officeDocument/relationships" xmlns:p="http://purl.oclc.org/ooxml/presentationml/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purl.oclc.org/ooxml/drawingml/main" xmlns:r="http://purl.oclc.org/ooxml/officeDocument/relationships" xmlns:p="http://purl.oclc.org/ooxml/presentationml/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purl.oclc.org/ooxml/drawingml/main" xmlns:r="http://purl.oclc.org/ooxml/officeDocument/relationships" xmlns:p="http://purl.oclc.org/ooxml/presentationml/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purl.oclc.org/ooxml/drawingml/main" xmlns:r="http://purl.oclc.org/ooxml/officeDocument/relationships" xmlns:p="http://purl.oclc.org/ooxml/presentationml/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nl-NL"/>
              <a:t>Klikken om de tekststijl van het model te bewerken</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nl-NL"/>
              <a:t>Klik om stijl te bewerken</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maandag 4 december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image" Target="../media/image1.jpg"/><Relationship Id="rId2" Type="http://purl.oclc.org/ooxml/officeDocument/relationships/slideLayout" Target="../slideLayouts/slideLayout2.xml"/><Relationship Id="rId16" Type="http://purl.oclc.org/ooxml/officeDocument/relationships/theme" Target="../theme/theme1.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5" Type="http://purl.oclc.org/ooxml/officeDocument/relationships/slideLayout" Target="../slideLayouts/slideLayout1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s>
</file>

<file path=ppt/slideMasters/_rels/slideMaster2.xml.rels><?xml version="1.0" encoding="UTF-8" standalone="yes"?>
<Relationships xmlns="http://schemas.openxmlformats.org/package/2006/relationships"><Relationship Id="rId8" Type="http://purl.oclc.org/ooxml/officeDocument/relationships/theme" Target="../theme/theme2.xml"/><Relationship Id="rId3" Type="http://purl.oclc.org/ooxml/officeDocument/relationships/slideLayout" Target="../slideLayouts/slideLayout18.xml"/><Relationship Id="rId7" Type="http://purl.oclc.org/ooxml/officeDocument/relationships/slideLayout" Target="../slideLayouts/slideLayout22.xml"/><Relationship Id="rId2" Type="http://purl.oclc.org/ooxml/officeDocument/relationships/slideLayout" Target="../slideLayouts/slideLayout17.xml"/><Relationship Id="rId1" Type="http://purl.oclc.org/ooxml/officeDocument/relationships/slideLayout" Target="../slideLayouts/slideLayout16.xml"/><Relationship Id="rId6" Type="http://purl.oclc.org/ooxml/officeDocument/relationships/slideLayout" Target="../slideLayouts/slideLayout21.xml"/><Relationship Id="rId5" Type="http://purl.oclc.org/ooxml/officeDocument/relationships/slideLayout" Target="../slideLayouts/slideLayout20.xml"/><Relationship Id="rId4" Type="http://purl.oclc.org/ooxml/officeDocument/relationships/slideLayout" Target="../slideLayouts/slideLayout19.xml"/><Relationship Id="rId9" Type="http://purl.oclc.org/ooxml/officeDocument/relationships/image" Target="../media/image25.jpg"/></Relationships>
</file>

<file path=ppt/slideMasters/slideMaster1.xml><?xml version="1.0" encoding="utf-8"?>
<p:sldMaster xmlns:a="http://purl.oclc.org/ooxml/drawingml/main" xmlns:r="http://purl.oclc.org/ooxml/officeDocument/relationships" xmlns:p="http://purl.oclc.org/ooxml/presentationml/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maandag 4 december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purl.oclc.org/ooxml/drawingml/main" xmlns:r="http://purl.oclc.org/ooxml/officeDocument/relationships" xmlns:p="http://purl.oclc.org/ooxml/presentationml/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maandag 4 december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purl.oclc.org/ooxml/officeDocument/relationships/notesSlide" Target="../notesSlides/notesSlide1.xml"/><Relationship Id="rId1" Type="http://purl.oclc.org/ooxml/officeDocument/relationships/slideLayout" Target="../slideLayouts/slideLayout1.xml"/></Relationships>
</file>

<file path=ppt/slides/_rels/slide10.xml.rels><?xml version="1.0" encoding="UTF-8" standalone="yes"?>
<Relationships xmlns="http://schemas.openxmlformats.org/package/2006/relationships"><Relationship Id="rId3" Type="http://purl.oclc.org/ooxml/officeDocument/relationships/hyperlink" Target="https://www.aiet.org/sub.html" TargetMode="External"/><Relationship Id="rId2" Type="http://purl.oclc.org/ooxml/officeDocument/relationships/hyperlink" Target="https://www.aiet.org/" TargetMode="External"/><Relationship Id="rId1" Type="http://purl.oclc.org/ooxml/officeDocument/relationships/slideLayout" Target="../slideLayouts/slideLayout16.xml"/><Relationship Id="rId6" Type="http://purl.oclc.org/ooxml/officeDocument/relationships/hyperlink" Target="https://adsai.buas.nl/Year2/BlockA/" TargetMode="External"/><Relationship Id="rId5" Type="http://purl.oclc.org/ooxml/officeDocument/relationships/hyperlink" Target="https://ytic.eu/callforpapers/" TargetMode="External"/><Relationship Id="rId4" Type="http://purl.oclc.org/ooxml/officeDocument/relationships/hyperlink" Target="https://ytic.eu/" TargetMode="External"/></Relationships>
</file>

<file path=ppt/slides/_rels/slide11.xml.rels><?xml version="1.0" encoding="UTF-8" standalone="yes"?>
<Relationships xmlns="http://schemas.openxmlformats.org/package/2006/relationships"><Relationship Id="rId3" Type="http://purl.oclc.org/ooxml/officeDocument/relationships/image" Target="../media/image33.jpeg"/><Relationship Id="rId2" Type="http://purl.oclc.org/ooxml/officeDocument/relationships/hyperlink" Target="https://account.mirro.nl/api/surfconext/signon/buas" TargetMode="External"/><Relationship Id="rId1" Type="http://purl.oclc.org/ooxml/officeDocument/relationships/slideLayout" Target="../slideLayouts/slideLayout19.xml"/></Relationships>
</file>

<file path=ppt/slides/_rels/slide12.xml.rels><?xml version="1.0" encoding="UTF-8" standalone="yes"?>
<Relationships xmlns="http://schemas.openxmlformats.org/package/2006/relationships"><Relationship Id="rId3" Type="http://purl.oclc.org/ooxml/officeDocument/relationships/image" Target="../media/image34.jpeg"/><Relationship Id="rId2" Type="http://purl.oclc.org/ooxml/officeDocument/relationships/slideLayout" Target="../slideLayouts/slideLayout19.xml"/><Relationship Id="rId1" Type="http://purl.oclc.org/ooxml/officeDocument/relationships/video" Target="https://www.youtube.com/embed/-DikRoo9178?feature=oembed" TargetMode="External"/></Relationships>
</file>

<file path=ppt/slides/_rels/slide13.xml.rels><?xml version="1.0" encoding="UTF-8" standalone="yes"?>
<Relationships xmlns="http://schemas.openxmlformats.org/package/2006/relationships"><Relationship Id="rId2" Type="http://purl.oclc.org/ooxml/officeDocument/relationships/image" Target="../media/image35.png"/><Relationship Id="rId1" Type="http://purl.oclc.org/ooxml/officeDocument/relationships/slideLayout" Target="../slideLayouts/slideLayout19.xml"/></Relationships>
</file>

<file path=ppt/slides/_rels/slide14.xml.rels><?xml version="1.0" encoding="UTF-8" standalone="yes"?>
<Relationships xmlns="http://schemas.openxmlformats.org/package/2006/relationships"><Relationship Id="rId2" Type="http://purl.oclc.org/ooxml/officeDocument/relationships/image" Target="../media/image36.jpeg"/><Relationship Id="rId1" Type="http://purl.oclc.org/ooxml/officeDocument/relationships/slideLayout" Target="../slideLayouts/slideLayout19.xml"/></Relationships>
</file>

<file path=ppt/slides/_rels/slide15.xml.rels><?xml version="1.0" encoding="UTF-8" standalone="yes"?>
<Relationships xmlns="http://schemas.openxmlformats.org/package/2006/relationships"><Relationship Id="rId2" Type="http://purl.oclc.org/ooxml/officeDocument/relationships/hyperlink" Target="https://forms.office.com/e/fQEuwN9339" TargetMode="External"/><Relationship Id="rId1" Type="http://purl.oclc.org/ooxml/officeDocument/relationships/slideLayout" Target="../slideLayouts/slideLayout17.xml"/></Relationships>
</file>

<file path=ppt/slides/_rels/slide2.xml.rels><?xml version="1.0" encoding="UTF-8" standalone="yes"?>
<Relationships xmlns="http://schemas.openxmlformats.org/package/2006/relationships"><Relationship Id="rId1" Type="http://purl.oclc.org/ooxml/officeDocument/relationships/slideLayout" Target="../slideLayouts/slideLayout17.xml"/></Relationships>
</file>

<file path=ppt/slides/_rels/slide3.xml.rels><?xml version="1.0" encoding="UTF-8" standalone="yes"?>
<Relationships xmlns="http://schemas.openxmlformats.org/package/2006/relationships"><Relationship Id="rId1" Type="http://purl.oclc.org/ooxml/officeDocument/relationships/slideLayout" Target="../slideLayouts/slideLayout17.xml"/></Relationships>
</file>

<file path=ppt/slides/_rels/slide4.xml.rels><?xml version="1.0" encoding="UTF-8" standalone="yes"?>
<Relationships xmlns="http://schemas.openxmlformats.org/package/2006/relationships"><Relationship Id="rId1" Type="http://purl.oclc.org/ooxml/officeDocument/relationships/slideLayout" Target="../slideLayouts/slideLayout17.xml"/></Relationships>
</file>

<file path=ppt/slides/_rels/slide5.xml.rels><?xml version="1.0" encoding="UTF-8" standalone="yes"?>
<Relationships xmlns="http://schemas.openxmlformats.org/package/2006/relationships"><Relationship Id="rId1" Type="http://purl.oclc.org/ooxml/officeDocument/relationships/slideLayout" Target="../slideLayouts/slideLayout17.xml"/></Relationships>
</file>

<file path=ppt/slides/_rels/slide6.xml.rels><?xml version="1.0" encoding="UTF-8" standalone="yes"?>
<Relationships xmlns="http://schemas.openxmlformats.org/package/2006/relationships"><Relationship Id="rId2" Type="http://purl.oclc.org/ooxml/officeDocument/relationships/image" Target="../media/image28.gif"/><Relationship Id="rId1" Type="http://purl.oclc.org/ooxml/officeDocument/relationships/slideLayout" Target="../slideLayouts/slideLayout19.xml"/></Relationships>
</file>

<file path=ppt/slides/_rels/slide7.xml.rels><?xml version="1.0" encoding="UTF-8" standalone="yes"?>
<Relationships xmlns="http://schemas.openxmlformats.org/package/2006/relationships"><Relationship Id="rId2" Type="http://purl.oclc.org/ooxml/officeDocument/relationships/image" Target="../media/image29.jpeg"/><Relationship Id="rId1" Type="http://purl.oclc.org/ooxml/officeDocument/relationships/slideLayout" Target="../slideLayouts/slideLayout19.xml"/></Relationships>
</file>

<file path=ppt/slides/_rels/slide8.xml.rels><?xml version="1.0" encoding="UTF-8" standalone="yes"?>
<Relationships xmlns="http://schemas.openxmlformats.org/package/2006/relationships"><Relationship Id="rId3" Type="http://purl.oclc.org/ooxml/officeDocument/relationships/image" Target="../media/image30.png"/><Relationship Id="rId2" Type="http://purl.oclc.org/ooxml/officeDocument/relationships/hyperlink" Target="https://www.kaggle.com/competitions?hostSegmentIdFilter=8" TargetMode="External"/><Relationship Id="rId1" Type="http://purl.oclc.org/ooxml/officeDocument/relationships/slideLayout" Target="../slideLayouts/slideLayout17.xml"/></Relationships>
</file>

<file path=ppt/slides/_rels/slide9.xml.rels><?xml version="1.0" encoding="UTF-8" standalone="yes"?>
<Relationships xmlns="http://schemas.openxmlformats.org/package/2006/relationships"><Relationship Id="rId3" Type="http://purl.oclc.org/ooxml/officeDocument/relationships/image" Target="../media/image32.png"/><Relationship Id="rId2" Type="http://purl.oclc.org/ooxml/officeDocument/relationships/image" Target="../media/image31.png"/><Relationship Id="rId1" Type="http://purl.oclc.org/ooxml/officeDocument/relationships/slideLayout" Target="../slideLayouts/slideLayout17.xml"/></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nl-NL" dirty="0"/>
              <a:t>ADS&amp;AI</a:t>
            </a:r>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806890"/>
            <a:ext cx="9372600" cy="1281577"/>
          </a:xfrm>
        </p:spPr>
        <p:txBody>
          <a:bodyPr/>
          <a:lstStyle/>
          <a:p>
            <a:r>
              <a:rPr lang="nl-NL" dirty="0"/>
              <a:t>Week 9-10 </a:t>
            </a:r>
            <a:r>
              <a:rPr lang="nl-NL" dirty="0" err="1"/>
              <a:t>challenges</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nl-NL" dirty="0" err="1"/>
              <a:t>Submit</a:t>
            </a:r>
            <a:r>
              <a:rPr lang="nl-NL" dirty="0"/>
              <a:t> </a:t>
            </a:r>
            <a:r>
              <a:rPr lang="nl-NL" dirty="0" err="1"/>
              <a:t>your</a:t>
            </a:r>
            <a:r>
              <a:rPr lang="nl-NL" dirty="0"/>
              <a:t> paper </a:t>
            </a:r>
            <a:r>
              <a:rPr lang="nl-NL" dirty="0" err="1"/>
              <a:t>to</a:t>
            </a:r>
            <a:r>
              <a:rPr lang="nl-NL" dirty="0"/>
              <a:t> a conference </a:t>
            </a:r>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nl-NL" dirty="0"/>
              <a:t>Conferences:</a:t>
            </a:r>
          </a:p>
          <a:p>
            <a:pPr lvl="1"/>
            <a:r>
              <a:rPr lang="nl-NL" dirty="0">
                <a:solidFill>
                  <a:srgbClr val="7030A0"/>
                </a:solidFill>
                <a:hlinkClick r:id="rId2">
                  <a:extLst>
                    <a:ext uri="{A12FA001-AC4F-418D-AE19-62706E023703}">
                      <ahyp:hlinkClr xmlns:ahyp="http://schemas.microsoft.com/office/drawing/2018/hyperlinkcolor" val="tx"/>
                    </a:ext>
                  </a:extLst>
                </a:hlinkClick>
              </a:rPr>
              <a:t>https://www.aiet.org/</a:t>
            </a:r>
            <a:r>
              <a:rPr lang="nl-NL" dirty="0">
                <a:solidFill>
                  <a:srgbClr val="7030A0"/>
                </a:solidFill>
              </a:rPr>
              <a:t> </a:t>
            </a:r>
          </a:p>
          <a:p>
            <a:pPr lvl="2"/>
            <a:r>
              <a:rPr lang="nl-NL" dirty="0" err="1"/>
              <a:t>Submission</a:t>
            </a:r>
            <a:r>
              <a:rPr lang="nl-NL" dirty="0"/>
              <a:t> deadline: 10th of </a:t>
            </a:r>
            <a:r>
              <a:rPr lang="nl-NL" dirty="0" err="1"/>
              <a:t>February</a:t>
            </a:r>
            <a:r>
              <a:rPr lang="nl-NL" dirty="0"/>
              <a:t> -</a:t>
            </a:r>
            <a:r>
              <a:rPr lang="nl-NL" dirty="0">
                <a:solidFill>
                  <a:srgbClr val="7030A0"/>
                </a:solidFill>
              </a:rPr>
              <a:t> </a:t>
            </a:r>
            <a:r>
              <a:rPr lang="nl-NL" dirty="0">
                <a:solidFill>
                  <a:srgbClr val="7030A0"/>
                </a:solidFill>
                <a:hlinkClick r:id="rId3">
                  <a:extLst>
                    <a:ext uri="{A12FA001-AC4F-418D-AE19-62706E023703}">
                      <ahyp:hlinkClr xmlns:ahyp="http://schemas.microsoft.com/office/drawing/2018/hyperlinkcolor" val="tx"/>
                    </a:ext>
                  </a:extLst>
                </a:hlinkClick>
              </a:rPr>
              <a:t>https://www.aiet.org/sub.html</a:t>
            </a:r>
            <a:r>
              <a:rPr lang="nl-NL" dirty="0">
                <a:solidFill>
                  <a:srgbClr val="7030A0"/>
                </a:solidFill>
              </a:rPr>
              <a:t> </a:t>
            </a:r>
          </a:p>
          <a:p>
            <a:pPr lvl="1"/>
            <a:r>
              <a:rPr lang="nl-NL" dirty="0">
                <a:solidFill>
                  <a:srgbClr val="7030A0"/>
                </a:solidFill>
                <a:hlinkClick r:id="rId4">
                  <a:extLst>
                    <a:ext uri="{A12FA001-AC4F-418D-AE19-62706E023703}">
                      <ahyp:hlinkClr xmlns:ahyp="http://schemas.microsoft.com/office/drawing/2018/hyperlinkcolor" val="tx"/>
                    </a:ext>
                  </a:extLst>
                </a:hlinkClick>
              </a:rPr>
              <a:t>https://ytic.eu/</a:t>
            </a:r>
            <a:r>
              <a:rPr lang="nl-NL" dirty="0">
                <a:solidFill>
                  <a:srgbClr val="7030A0"/>
                </a:solidFill>
              </a:rPr>
              <a:t> </a:t>
            </a:r>
            <a:endParaRPr lang="nl-NL" dirty="0"/>
          </a:p>
          <a:p>
            <a:pPr lvl="2"/>
            <a:r>
              <a:rPr lang="nl-NL" dirty="0" err="1"/>
              <a:t>Submission</a:t>
            </a:r>
            <a:r>
              <a:rPr lang="nl-NL" dirty="0"/>
              <a:t> deadline: </a:t>
            </a:r>
            <a:r>
              <a:rPr lang="nl-NL" dirty="0" err="1"/>
              <a:t>March</a:t>
            </a:r>
            <a:r>
              <a:rPr lang="nl-NL" dirty="0"/>
              <a:t> 24 - </a:t>
            </a:r>
            <a:r>
              <a:rPr lang="nl-NL" dirty="0">
                <a:solidFill>
                  <a:srgbClr val="7030A0"/>
                </a:solidFill>
                <a:hlinkClick r:id="rId5">
                  <a:extLst>
                    <a:ext uri="{A12FA001-AC4F-418D-AE19-62706E023703}">
                      <ahyp:hlinkClr xmlns:ahyp="http://schemas.microsoft.com/office/drawing/2018/hyperlinkcolor" val="tx"/>
                    </a:ext>
                  </a:extLst>
                </a:hlinkClick>
              </a:rPr>
              <a:t>https://ytic.eu/callforpapers/</a:t>
            </a:r>
            <a:r>
              <a:rPr lang="nl-NL" dirty="0">
                <a:solidFill>
                  <a:srgbClr val="7030A0"/>
                </a:solidFill>
              </a:rPr>
              <a:t> </a:t>
            </a:r>
          </a:p>
          <a:p>
            <a:r>
              <a:rPr lang="nl-NL" dirty="0" err="1"/>
              <a:t>Requirements</a:t>
            </a:r>
            <a:r>
              <a:rPr lang="nl-NL" dirty="0"/>
              <a:t>:</a:t>
            </a:r>
          </a:p>
          <a:p>
            <a:pPr lvl="1"/>
            <a:r>
              <a:rPr lang="nl-NL" dirty="0" err="1"/>
              <a:t>Improve</a:t>
            </a:r>
            <a:r>
              <a:rPr lang="nl-NL" dirty="0"/>
              <a:t> or </a:t>
            </a:r>
            <a:r>
              <a:rPr lang="nl-NL" dirty="0" err="1"/>
              <a:t>refine</a:t>
            </a:r>
            <a:r>
              <a:rPr lang="nl-NL" dirty="0"/>
              <a:t> </a:t>
            </a:r>
            <a:r>
              <a:rPr lang="nl-NL" dirty="0" err="1"/>
              <a:t>your</a:t>
            </a:r>
            <a:r>
              <a:rPr lang="nl-NL" dirty="0"/>
              <a:t> research </a:t>
            </a:r>
            <a:r>
              <a:rPr lang="nl-NL" dirty="0" err="1"/>
              <a:t>for</a:t>
            </a:r>
            <a:r>
              <a:rPr lang="nl-NL" dirty="0"/>
              <a:t> Y2A</a:t>
            </a:r>
          </a:p>
          <a:p>
            <a:pPr lvl="1"/>
            <a:r>
              <a:rPr lang="nl-NL" dirty="0" err="1"/>
              <a:t>Your</a:t>
            </a:r>
            <a:r>
              <a:rPr lang="nl-NL" dirty="0"/>
              <a:t> paper is </a:t>
            </a:r>
            <a:r>
              <a:rPr lang="nl-NL" dirty="0" err="1"/>
              <a:t>selected</a:t>
            </a:r>
            <a:r>
              <a:rPr lang="nl-NL" dirty="0"/>
              <a:t> </a:t>
            </a:r>
            <a:r>
              <a:rPr lang="nl-NL" dirty="0" err="1"/>
              <a:t>for</a:t>
            </a:r>
            <a:r>
              <a:rPr lang="nl-NL" dirty="0"/>
              <a:t> </a:t>
            </a:r>
            <a:r>
              <a:rPr lang="nl-NL" dirty="0" err="1"/>
              <a:t>initial</a:t>
            </a:r>
            <a:r>
              <a:rPr lang="nl-NL" dirty="0"/>
              <a:t> review </a:t>
            </a:r>
            <a:r>
              <a:rPr lang="nl-NL" dirty="0">
                <a:sym typeface="Wingdings" panose="05000000000000000000" pitchFamily="2" charset="2"/>
              </a:rPr>
              <a:t> </a:t>
            </a:r>
            <a:r>
              <a:rPr lang="nl-NL" dirty="0"/>
              <a:t>No desk </a:t>
            </a:r>
            <a:r>
              <a:rPr lang="nl-NL" dirty="0" err="1"/>
              <a:t>reject</a:t>
            </a:r>
            <a:endParaRPr lang="nl-NL" dirty="0"/>
          </a:p>
          <a:p>
            <a:pPr lvl="1"/>
            <a:r>
              <a:rPr lang="nl-NL" dirty="0"/>
              <a:t>Follow </a:t>
            </a:r>
            <a:r>
              <a:rPr lang="nl-NL" dirty="0" err="1"/>
              <a:t>the</a:t>
            </a:r>
            <a:r>
              <a:rPr lang="nl-NL" dirty="0"/>
              <a:t> </a:t>
            </a:r>
            <a:r>
              <a:rPr lang="nl-NL" dirty="0" err="1"/>
              <a:t>creative</a:t>
            </a:r>
            <a:r>
              <a:rPr lang="nl-NL" dirty="0"/>
              <a:t> brief of Y2A </a:t>
            </a:r>
            <a:r>
              <a:rPr lang="nl-NL" dirty="0" err="1"/>
              <a:t>for</a:t>
            </a:r>
            <a:r>
              <a:rPr lang="nl-NL" dirty="0"/>
              <a:t> more information on </a:t>
            </a:r>
            <a:r>
              <a:rPr lang="nl-NL" dirty="0" err="1"/>
              <a:t>the</a:t>
            </a:r>
            <a:r>
              <a:rPr lang="nl-NL" dirty="0"/>
              <a:t> project: </a:t>
            </a:r>
            <a:r>
              <a:rPr lang="nl-NL" dirty="0">
                <a:solidFill>
                  <a:srgbClr val="7030A0"/>
                </a:solidFill>
                <a:hlinkClick r:id="rId6">
                  <a:extLst>
                    <a:ext uri="{A12FA001-AC4F-418D-AE19-62706E023703}">
                      <ahyp:hlinkClr xmlns:ahyp="http://schemas.microsoft.com/office/drawing/2018/hyperlinkcolor" val="tx"/>
                    </a:ext>
                  </a:extLst>
                </a:hlinkClick>
              </a:rPr>
              <a:t>https://adsai.buas.nl/Year2/BlockA/</a:t>
            </a:r>
            <a:r>
              <a:rPr lang="nl-NL" dirty="0">
                <a:solidFill>
                  <a:srgbClr val="7030A0"/>
                </a:solidFill>
              </a:rPr>
              <a:t> </a:t>
            </a:r>
          </a:p>
          <a:p>
            <a:pPr lvl="1"/>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nl-NL" dirty="0"/>
              <a:t>AI at BUas – Risk &amp; </a:t>
            </a:r>
            <a:r>
              <a:rPr lang="nl-NL" dirty="0" err="1"/>
              <a:t>Opportunities</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6015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11</a:t>
            </a:fld>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412477"/>
            <a:ext cx="11144922" cy="867684"/>
          </a:xfrm>
        </p:spPr>
        <p:txBody>
          <a:bodyPr>
            <a:normAutofit/>
          </a:bodyPr>
          <a:lstStyle/>
          <a:p>
            <a:r>
              <a:rPr lang="nl-NL" dirty="0" err="1"/>
              <a:t>Mirro</a:t>
            </a:r>
            <a:r>
              <a:rPr lang="nl-NL" dirty="0"/>
              <a:t> modules </a:t>
            </a:r>
          </a:p>
        </p:txBody>
      </p:sp>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6"/>
          </p:nvPr>
        </p:nvSpPr>
        <p:spPr>
          <a:xfrm>
            <a:off x="592117" y="1458806"/>
            <a:ext cx="4661018" cy="3888000"/>
          </a:xfrm>
        </p:spPr>
        <p:txBody>
          <a:bodyPr>
            <a:normAutofit lnSpcReduction="10%"/>
          </a:bodyPr>
          <a:lstStyle/>
          <a:p>
            <a:r>
              <a:rPr lang="nl-NL" dirty="0"/>
              <a:t>Do </a:t>
            </a:r>
            <a:r>
              <a:rPr lang="nl-NL" dirty="0" err="1"/>
              <a:t>you</a:t>
            </a:r>
            <a:r>
              <a:rPr lang="nl-NL" dirty="0"/>
              <a:t> want </a:t>
            </a:r>
            <a:r>
              <a:rPr lang="nl-NL" dirty="0" err="1"/>
              <a:t>to</a:t>
            </a:r>
            <a:r>
              <a:rPr lang="nl-NL" dirty="0"/>
              <a:t> </a:t>
            </a:r>
            <a:r>
              <a:rPr lang="nl-NL" dirty="0" err="1"/>
              <a:t>know</a:t>
            </a:r>
            <a:r>
              <a:rPr lang="nl-NL" dirty="0"/>
              <a:t> more </a:t>
            </a:r>
            <a:r>
              <a:rPr lang="nl-NL" dirty="0" err="1"/>
              <a:t>about</a:t>
            </a:r>
            <a:r>
              <a:rPr lang="nl-NL" dirty="0"/>
              <a:t> topics </a:t>
            </a:r>
            <a:r>
              <a:rPr lang="nl-NL" dirty="0" err="1"/>
              <a:t>anxiety</a:t>
            </a:r>
            <a:r>
              <a:rPr lang="nl-NL" dirty="0"/>
              <a:t> </a:t>
            </a:r>
            <a:r>
              <a:rPr lang="nl-NL" dirty="0" err="1"/>
              <a:t>and</a:t>
            </a:r>
            <a:r>
              <a:rPr lang="nl-NL" dirty="0"/>
              <a:t> stress </a:t>
            </a:r>
            <a:r>
              <a:rPr lang="nl-NL" dirty="0" err="1"/>
              <a:t>relief</a:t>
            </a:r>
            <a:r>
              <a:rPr lang="nl-NL" dirty="0"/>
              <a:t>?</a:t>
            </a:r>
          </a:p>
          <a:p>
            <a:r>
              <a:rPr lang="nl-NL" dirty="0"/>
              <a:t>In </a:t>
            </a:r>
            <a:r>
              <a:rPr lang="nl-NL" dirty="0" err="1"/>
              <a:t>this</a:t>
            </a:r>
            <a:r>
              <a:rPr lang="nl-NL" dirty="0"/>
              <a:t> </a:t>
            </a:r>
            <a:r>
              <a:rPr lang="nl-NL" dirty="0" err="1"/>
              <a:t>challenge</a:t>
            </a:r>
            <a:r>
              <a:rPr lang="nl-NL" dirty="0"/>
              <a:t> </a:t>
            </a:r>
            <a:r>
              <a:rPr lang="nl-NL" dirty="0" err="1"/>
              <a:t>you</a:t>
            </a:r>
            <a:r>
              <a:rPr lang="nl-NL" dirty="0"/>
              <a:t> </a:t>
            </a:r>
            <a:r>
              <a:rPr lang="nl-NL" dirty="0" err="1"/>
              <a:t>can</a:t>
            </a:r>
            <a:r>
              <a:rPr lang="nl-NL" dirty="0"/>
              <a:t> </a:t>
            </a:r>
            <a:r>
              <a:rPr lang="nl-NL" dirty="0" err="1"/>
              <a:t>choose</a:t>
            </a:r>
            <a:r>
              <a:rPr lang="nl-NL" dirty="0"/>
              <a:t> a minimum of 3 </a:t>
            </a:r>
            <a:r>
              <a:rPr lang="nl-NL" dirty="0" err="1"/>
              <a:t>Mirro</a:t>
            </a:r>
            <a:r>
              <a:rPr lang="nl-NL" dirty="0"/>
              <a:t> modules</a:t>
            </a:r>
          </a:p>
          <a:p>
            <a:r>
              <a:rPr lang="nl-NL" dirty="0">
                <a:solidFill>
                  <a:schemeClr val="accent2"/>
                </a:solidFill>
                <a:hlinkClick r:id="rId2">
                  <a:extLst>
                    <a:ext uri="{A12FA001-AC4F-418D-AE19-62706E023703}">
                      <ahyp:hlinkClr xmlns:ahyp="http://schemas.microsoft.com/office/drawing/2018/hyperlinkcolor" val="tx"/>
                    </a:ext>
                  </a:extLst>
                </a:hlinkClick>
              </a:rPr>
              <a:t>https://account.mirro.nl/api/surfconext/signon/buas</a:t>
            </a:r>
            <a:endParaRPr lang="nl-NL" dirty="0"/>
          </a:p>
          <a:p>
            <a:r>
              <a:rPr lang="nl-NL" dirty="0" err="1"/>
              <a:t>After</a:t>
            </a:r>
            <a:r>
              <a:rPr lang="nl-NL" dirty="0"/>
              <a:t> </a:t>
            </a:r>
            <a:r>
              <a:rPr lang="nl-NL" dirty="0" err="1"/>
              <a:t>completing</a:t>
            </a:r>
            <a:r>
              <a:rPr lang="nl-NL" dirty="0"/>
              <a:t> </a:t>
            </a:r>
            <a:r>
              <a:rPr lang="nl-NL" dirty="0" err="1"/>
              <a:t>the</a:t>
            </a:r>
            <a:r>
              <a:rPr lang="nl-NL" dirty="0"/>
              <a:t> modules </a:t>
            </a:r>
            <a:r>
              <a:rPr lang="nl-NL" dirty="0" err="1"/>
              <a:t>write</a:t>
            </a:r>
            <a:r>
              <a:rPr lang="nl-NL" dirty="0"/>
              <a:t> a short (max 1 A4) </a:t>
            </a:r>
            <a:r>
              <a:rPr lang="nl-NL" dirty="0" err="1"/>
              <a:t>reflection</a:t>
            </a:r>
            <a:r>
              <a:rPr lang="nl-NL" dirty="0"/>
              <a:t> on </a:t>
            </a:r>
            <a:r>
              <a:rPr lang="nl-NL" dirty="0" err="1"/>
              <a:t>your</a:t>
            </a:r>
            <a:r>
              <a:rPr lang="nl-NL" dirty="0"/>
              <a:t> </a:t>
            </a:r>
            <a:r>
              <a:rPr lang="nl-NL" dirty="0" err="1"/>
              <a:t>main</a:t>
            </a:r>
            <a:r>
              <a:rPr lang="nl-NL" dirty="0"/>
              <a:t> take-</a:t>
            </a:r>
            <a:r>
              <a:rPr lang="nl-NL" dirty="0" err="1"/>
              <a:t>aways</a:t>
            </a:r>
            <a:r>
              <a:rPr lang="nl-NL" dirty="0"/>
              <a:t> </a:t>
            </a:r>
          </a:p>
          <a:p>
            <a:endParaRPr lang="nl-NL" dirty="0"/>
          </a:p>
          <a:p>
            <a:r>
              <a:rPr lang="nl-NL" dirty="0"/>
              <a:t>Contact person: Margot Neggers</a:t>
            </a:r>
          </a:p>
        </p:txBody>
      </p:sp>
      <p:pic>
        <p:nvPicPr>
          <p:cNvPr id="1026" name="Picture 2" descr="Dealing with Stress: Know the Hidden Symptoms | Cedars-Sinai">
            <a:extLst>
              <a:ext uri="{FF2B5EF4-FFF2-40B4-BE49-F238E27FC236}">
                <a16:creationId xmlns:a16="http://schemas.microsoft.com/office/drawing/2014/main" id="{F21CC231-42DD-5621-8744-22F96F02C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0343" y="161161"/>
            <a:ext cx="4500126" cy="2812579"/>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inhoud 4">
            <a:extLst>
              <a:ext uri="{FF2B5EF4-FFF2-40B4-BE49-F238E27FC236}">
                <a16:creationId xmlns:a16="http://schemas.microsoft.com/office/drawing/2014/main" id="{83654846-7689-09FC-0335-34CF4E6859D4}"/>
              </a:ext>
            </a:extLst>
          </p:cNvPr>
          <p:cNvSpPr txBox="1">
            <a:spLocks/>
          </p:cNvSpPr>
          <p:nvPr/>
        </p:nvSpPr>
        <p:spPr>
          <a:xfrm>
            <a:off x="6095999" y="3225055"/>
            <a:ext cx="5364079" cy="2712529"/>
          </a:xfrm>
          <a:prstGeom prst="rect">
            <a:avLst/>
          </a:prstGeom>
        </p:spPr>
        <p:txBody>
          <a:bodyPr numCol="2">
            <a:normAutofit fontScale="92.5%" lnSpcReduction="10%"/>
          </a:bodyPr>
          <a:lstStyle>
            <a:lvl1pPr marL="198900" indent="-198900" algn="l" defTabSz="914400" rtl="0" eaLnBrk="1" latinLnBrk="0" hangingPunct="1">
              <a:lnSpc>
                <a:spcPct val="9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800" dirty="0"/>
              <a:t>Grief</a:t>
            </a:r>
          </a:p>
          <a:p>
            <a:r>
              <a:rPr lang="nl-NL" sz="1800" dirty="0" err="1"/>
              <a:t>Anxiety</a:t>
            </a:r>
            <a:endParaRPr lang="nl-NL" sz="1800" dirty="0"/>
          </a:p>
          <a:p>
            <a:r>
              <a:rPr lang="nl-NL" sz="1800" dirty="0" err="1"/>
              <a:t>Sadness</a:t>
            </a:r>
            <a:endParaRPr lang="nl-NL" sz="1800" dirty="0"/>
          </a:p>
          <a:p>
            <a:r>
              <a:rPr lang="nl-NL" sz="1800" dirty="0" err="1"/>
              <a:t>Relationship</a:t>
            </a:r>
            <a:r>
              <a:rPr lang="nl-NL" sz="1800" dirty="0"/>
              <a:t> </a:t>
            </a:r>
            <a:r>
              <a:rPr lang="nl-NL" sz="1800" dirty="0" err="1"/>
              <a:t>problems</a:t>
            </a:r>
            <a:endParaRPr lang="nl-NL" sz="1800" dirty="0"/>
          </a:p>
          <a:p>
            <a:r>
              <a:rPr lang="nl-NL" sz="1800" dirty="0" err="1"/>
              <a:t>Worrying</a:t>
            </a:r>
            <a:endParaRPr lang="nl-NL" sz="1800" dirty="0"/>
          </a:p>
          <a:p>
            <a:r>
              <a:rPr lang="nl-NL" sz="1800" dirty="0"/>
              <a:t>Alcohol</a:t>
            </a:r>
          </a:p>
          <a:p>
            <a:r>
              <a:rPr lang="nl-NL" sz="1800" dirty="0" err="1"/>
              <a:t>Self</a:t>
            </a:r>
            <a:r>
              <a:rPr lang="nl-NL" sz="1800" dirty="0"/>
              <a:t>-image</a:t>
            </a:r>
          </a:p>
          <a:p>
            <a:r>
              <a:rPr lang="nl-NL" sz="1800" dirty="0"/>
              <a:t>Stress </a:t>
            </a:r>
            <a:r>
              <a:rPr lang="nl-NL" sz="1800" dirty="0" err="1"/>
              <a:t>among</a:t>
            </a:r>
            <a:r>
              <a:rPr lang="nl-NL" sz="1800" dirty="0"/>
              <a:t> </a:t>
            </a:r>
            <a:r>
              <a:rPr lang="nl-NL" sz="1800" dirty="0" err="1"/>
              <a:t>students</a:t>
            </a:r>
            <a:endParaRPr lang="nl-NL" sz="1800" dirty="0"/>
          </a:p>
          <a:p>
            <a:r>
              <a:rPr lang="nl-NL" sz="1800" dirty="0"/>
              <a:t>In control of </a:t>
            </a:r>
            <a:r>
              <a:rPr lang="nl-NL" sz="1800" dirty="0" err="1"/>
              <a:t>your</a:t>
            </a:r>
            <a:r>
              <a:rPr lang="nl-NL" sz="1800" dirty="0"/>
              <a:t> smartphone</a:t>
            </a:r>
          </a:p>
          <a:p>
            <a:r>
              <a:rPr lang="nl-NL" sz="1800" dirty="0" err="1"/>
              <a:t>Concentration</a:t>
            </a:r>
            <a:r>
              <a:rPr lang="nl-NL" sz="1800" dirty="0"/>
              <a:t> </a:t>
            </a:r>
            <a:r>
              <a:rPr lang="nl-NL" sz="1800" dirty="0" err="1"/>
              <a:t>and</a:t>
            </a:r>
            <a:r>
              <a:rPr lang="nl-NL" sz="1800" dirty="0"/>
              <a:t> </a:t>
            </a:r>
            <a:r>
              <a:rPr lang="nl-NL" sz="1800" dirty="0" err="1"/>
              <a:t>procrastination</a:t>
            </a:r>
            <a:endParaRPr lang="nl-NL" sz="1800" dirty="0"/>
          </a:p>
          <a:p>
            <a:r>
              <a:rPr lang="nl-NL" sz="1800" dirty="0"/>
              <a:t>Sleep </a:t>
            </a:r>
            <a:r>
              <a:rPr lang="nl-NL" sz="1800" dirty="0" err="1"/>
              <a:t>tight</a:t>
            </a:r>
            <a:r>
              <a:rPr lang="nl-NL" sz="1800" dirty="0"/>
              <a:t>!</a:t>
            </a:r>
          </a:p>
          <a:p>
            <a:r>
              <a:rPr lang="nl-NL" sz="1800" dirty="0" err="1"/>
              <a:t>Studying</a:t>
            </a:r>
            <a:r>
              <a:rPr lang="nl-NL" sz="1800" dirty="0"/>
              <a:t> in </a:t>
            </a:r>
            <a:r>
              <a:rPr lang="nl-NL" sz="1800" dirty="0" err="1"/>
              <a:t>the</a:t>
            </a:r>
            <a:r>
              <a:rPr lang="nl-NL" sz="1800" dirty="0"/>
              <a:t> Netherlands</a:t>
            </a:r>
          </a:p>
          <a:p>
            <a:endParaRPr lang="nl-NL" dirty="0"/>
          </a:p>
        </p:txBody>
      </p:sp>
    </p:spTree>
    <p:extLst>
      <p:ext uri="{BB962C8B-B14F-4D97-AF65-F5344CB8AC3E}">
        <p14:creationId xmlns:p14="http://schemas.microsoft.com/office/powerpoint/2010/main" val="224093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12</a:t>
            </a:fld>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412477"/>
            <a:ext cx="11144922" cy="867684"/>
          </a:xfrm>
        </p:spPr>
        <p:txBody>
          <a:bodyPr>
            <a:normAutofit/>
          </a:bodyPr>
          <a:lstStyle/>
          <a:p>
            <a:r>
              <a:rPr lang="nl-NL" dirty="0"/>
              <a:t>Company </a:t>
            </a:r>
            <a:r>
              <a:rPr lang="nl-NL" dirty="0" err="1"/>
              <a:t>challenge</a:t>
            </a:r>
            <a:r>
              <a:rPr lang="nl-NL" dirty="0"/>
              <a:t>: DKG</a:t>
            </a:r>
          </a:p>
        </p:txBody>
      </p:sp>
      <p:pic>
        <p:nvPicPr>
          <p:cNvPr id="2" name="Online Media 1" title="DKG De Keukenfabriek film (Engelse Voice-over)">
            <a:hlinkClick r:id="" action="ppaction://media"/>
            <a:extLst>
              <a:ext uri="{FF2B5EF4-FFF2-40B4-BE49-F238E27FC236}">
                <a16:creationId xmlns:a16="http://schemas.microsoft.com/office/drawing/2014/main" id="{16E54736-64C7-948D-ADF2-EF5CB7FF4749}"/>
              </a:ext>
            </a:extLst>
          </p:cNvPr>
          <p:cNvPicPr>
            <a:picLocks noGrp="1" noRot="1" noChangeAspect="1"/>
          </p:cNvPicPr>
          <p:nvPr>
            <p:ph sz="quarter" idx="16"/>
            <a:videoFile r:link="rId1"/>
          </p:nvPr>
        </p:nvPicPr>
        <p:blipFill>
          <a:blip r:embed="rId3"/>
          <a:stretch>
            <a:fillRect/>
          </a:stretch>
        </p:blipFill>
        <p:spPr>
          <a:xfrm>
            <a:off x="1114652" y="1079273"/>
            <a:ext cx="8999731" cy="5085733"/>
          </a:xfrm>
          <a:prstGeom prst="rect">
            <a:avLst/>
          </a:prstGeom>
        </p:spPr>
      </p:pic>
    </p:spTree>
    <p:extLst>
      <p:ext uri="{BB962C8B-B14F-4D97-AF65-F5344CB8AC3E}">
        <p14:creationId xmlns:p14="http://schemas.microsoft.com/office/powerpoint/2010/main" val="377712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13</a:t>
            </a:fld>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412477"/>
            <a:ext cx="11144922" cy="867684"/>
          </a:xfrm>
        </p:spPr>
        <p:txBody>
          <a:bodyPr>
            <a:normAutofit/>
          </a:bodyPr>
          <a:lstStyle/>
          <a:p>
            <a:r>
              <a:rPr lang="en-US" dirty="0"/>
              <a:t>Company challenge: DKG</a:t>
            </a:r>
          </a:p>
        </p:txBody>
      </p:sp>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6"/>
          </p:nvPr>
        </p:nvSpPr>
        <p:spPr>
          <a:xfrm>
            <a:off x="592117" y="1458806"/>
            <a:ext cx="6377037" cy="3888000"/>
          </a:xfrm>
        </p:spPr>
        <p:txBody>
          <a:bodyPr>
            <a:normAutofit/>
          </a:bodyPr>
          <a:lstStyle/>
          <a:p>
            <a:r>
              <a:rPr lang="en-US" dirty="0"/>
              <a:t>DKG is market leader in producing kitchen in the Netherlands (</a:t>
            </a:r>
            <a:r>
              <a:rPr lang="en-US" dirty="0" err="1"/>
              <a:t>Bruynzeel</a:t>
            </a:r>
            <a:r>
              <a:rPr lang="en-US" dirty="0"/>
              <a:t> </a:t>
            </a:r>
            <a:r>
              <a:rPr lang="en-US" dirty="0" err="1"/>
              <a:t>keukens</a:t>
            </a:r>
            <a:r>
              <a:rPr lang="en-US" dirty="0"/>
              <a:t>)</a:t>
            </a:r>
          </a:p>
          <a:p>
            <a:r>
              <a:rPr lang="en-US" dirty="0"/>
              <a:t>The company desires to become more data-driven and use more AI in their factory and  production processes.</a:t>
            </a:r>
          </a:p>
          <a:p>
            <a:r>
              <a:rPr lang="en-US" dirty="0"/>
              <a:t>In groups of 4 you will be assigned a department within the company and work with one of their employees on creating a policy plan to see where AI can improve their processes. </a:t>
            </a:r>
          </a:p>
          <a:p>
            <a:endParaRPr lang="en-US" dirty="0"/>
          </a:p>
          <a:p>
            <a:r>
              <a:rPr lang="en-US" dirty="0"/>
              <a:t>Contact person: Margot Neggers</a:t>
            </a:r>
          </a:p>
        </p:txBody>
      </p:sp>
      <p:pic>
        <p:nvPicPr>
          <p:cNvPr id="3074" name="Picture 2" descr="Keukens maken is ons vak">
            <a:extLst>
              <a:ext uri="{FF2B5EF4-FFF2-40B4-BE49-F238E27FC236}">
                <a16:creationId xmlns:a16="http://schemas.microsoft.com/office/drawing/2014/main" id="{F158CD2C-068B-6696-CEBC-D502B0D0B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9073" y="2220494"/>
            <a:ext cx="1591842" cy="152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92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14</a:t>
            </a:fld>
            <a:endParaRPr lang="nl-NL"/>
          </a:p>
        </p:txBody>
      </p:sp>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61856"/>
            <a:ext cx="5558118" cy="3888000"/>
          </a:xfrm>
        </p:spPr>
        <p:txBody>
          <a:bodyPr>
            <a:normAutofit/>
          </a:bodyPr>
          <a:lstStyle/>
          <a:p>
            <a:r>
              <a:rPr lang="nl-NL" sz="1900" dirty="0" err="1"/>
              <a:t>If</a:t>
            </a:r>
            <a:r>
              <a:rPr lang="nl-NL" sz="1900" dirty="0"/>
              <a:t> </a:t>
            </a:r>
            <a:r>
              <a:rPr lang="nl-NL" sz="1900" dirty="0" err="1"/>
              <a:t>you</a:t>
            </a:r>
            <a:r>
              <a:rPr lang="nl-NL" sz="1900" dirty="0"/>
              <a:t> </a:t>
            </a:r>
            <a:r>
              <a:rPr lang="nl-NL" sz="1900" dirty="0" err="1"/>
              <a:t>did</a:t>
            </a:r>
            <a:r>
              <a:rPr lang="nl-NL" sz="1900" dirty="0"/>
              <a:t> or plan </a:t>
            </a:r>
            <a:r>
              <a:rPr lang="nl-NL" sz="1900" dirty="0" err="1"/>
              <a:t>to</a:t>
            </a:r>
            <a:r>
              <a:rPr lang="nl-NL" sz="1900" dirty="0"/>
              <a:t> do </a:t>
            </a:r>
            <a:r>
              <a:rPr lang="nl-NL" sz="1900" dirty="0" err="1"/>
              <a:t>your</a:t>
            </a:r>
            <a:r>
              <a:rPr lang="nl-NL" sz="1900" dirty="0"/>
              <a:t> </a:t>
            </a:r>
            <a:r>
              <a:rPr lang="nl-NL" sz="1900" dirty="0" err="1"/>
              <a:t>own</a:t>
            </a:r>
            <a:r>
              <a:rPr lang="nl-NL" sz="1900" dirty="0"/>
              <a:t> extra-</a:t>
            </a:r>
            <a:r>
              <a:rPr lang="nl-NL" sz="1900" dirty="0" err="1"/>
              <a:t>curricular</a:t>
            </a:r>
            <a:r>
              <a:rPr lang="nl-NL" sz="1900" dirty="0"/>
              <a:t> </a:t>
            </a:r>
            <a:r>
              <a:rPr lang="nl-NL" sz="1900" dirty="0" err="1"/>
              <a:t>activity</a:t>
            </a:r>
            <a:r>
              <a:rPr lang="nl-NL" sz="1900" dirty="0"/>
              <a:t> </a:t>
            </a:r>
            <a:r>
              <a:rPr lang="nl-NL" sz="1900" dirty="0" err="1"/>
              <a:t>such</a:t>
            </a:r>
            <a:r>
              <a:rPr lang="nl-NL" sz="1900" dirty="0"/>
              <a:t> as</a:t>
            </a:r>
          </a:p>
          <a:p>
            <a:pPr lvl="1"/>
            <a:r>
              <a:rPr lang="nl-NL" sz="1900" dirty="0"/>
              <a:t>(</a:t>
            </a:r>
            <a:r>
              <a:rPr lang="nl-NL" sz="1900" dirty="0" err="1"/>
              <a:t>summer</a:t>
            </a:r>
            <a:r>
              <a:rPr lang="nl-NL" sz="1900" dirty="0"/>
              <a:t>) school</a:t>
            </a:r>
          </a:p>
          <a:p>
            <a:pPr lvl="1"/>
            <a:r>
              <a:rPr lang="nl-NL" sz="1900" dirty="0"/>
              <a:t>Side project</a:t>
            </a:r>
          </a:p>
          <a:p>
            <a:pPr lvl="1"/>
            <a:r>
              <a:rPr lang="nl-NL" sz="1900" dirty="0"/>
              <a:t>Hackathon</a:t>
            </a:r>
          </a:p>
          <a:p>
            <a:pPr lvl="1"/>
            <a:r>
              <a:rPr lang="nl-NL" sz="1900" dirty="0" err="1"/>
              <a:t>Self-study</a:t>
            </a:r>
            <a:r>
              <a:rPr lang="nl-NL" sz="1900" dirty="0"/>
              <a:t> topic</a:t>
            </a:r>
          </a:p>
          <a:p>
            <a:endParaRPr lang="nl-NL" sz="1900" dirty="0"/>
          </a:p>
          <a:p>
            <a:r>
              <a:rPr lang="nl-NL" sz="1900" dirty="0" err="1"/>
              <a:t>This</a:t>
            </a:r>
            <a:r>
              <a:rPr lang="nl-NL" sz="1900" dirty="0"/>
              <a:t> </a:t>
            </a:r>
            <a:r>
              <a:rPr lang="nl-NL" sz="1900" dirty="0" err="1"/>
              <a:t>might</a:t>
            </a:r>
            <a:r>
              <a:rPr lang="nl-NL" sz="1900" dirty="0"/>
              <a:t> </a:t>
            </a:r>
            <a:r>
              <a:rPr lang="nl-NL" sz="1900" dirty="0" err="1"/>
              <a:t>also</a:t>
            </a:r>
            <a:r>
              <a:rPr lang="nl-NL" sz="1900" dirty="0"/>
              <a:t> </a:t>
            </a:r>
            <a:r>
              <a:rPr lang="nl-NL" sz="1900" dirty="0" err="1"/>
              <a:t>be</a:t>
            </a:r>
            <a:r>
              <a:rPr lang="nl-NL" sz="1900" dirty="0"/>
              <a:t> </a:t>
            </a:r>
            <a:r>
              <a:rPr lang="nl-NL" sz="1900" dirty="0" err="1"/>
              <a:t>eligible</a:t>
            </a:r>
            <a:r>
              <a:rPr lang="nl-NL" sz="1900" dirty="0"/>
              <a:t> as a </a:t>
            </a:r>
            <a:r>
              <a:rPr lang="nl-NL" sz="1900" dirty="0" err="1"/>
              <a:t>challenge</a:t>
            </a:r>
            <a:endParaRPr lang="nl-NL" sz="1900" dirty="0"/>
          </a:p>
          <a:p>
            <a:r>
              <a:rPr lang="nl-NL" sz="1900" dirty="0" err="1"/>
              <a:t>However</a:t>
            </a:r>
            <a:r>
              <a:rPr lang="nl-NL" sz="1900" dirty="0"/>
              <a:t>: </a:t>
            </a:r>
            <a:r>
              <a:rPr lang="nl-NL" sz="1900" dirty="0" err="1"/>
              <a:t>discuss</a:t>
            </a:r>
            <a:r>
              <a:rPr lang="nl-NL" sz="1900" dirty="0"/>
              <a:t> </a:t>
            </a:r>
            <a:r>
              <a:rPr lang="nl-NL" sz="1900" dirty="0" err="1"/>
              <a:t>this</a:t>
            </a:r>
            <a:r>
              <a:rPr lang="nl-NL" sz="1900" dirty="0"/>
              <a:t> </a:t>
            </a:r>
            <a:r>
              <a:rPr lang="nl-NL" sz="1900" dirty="0" err="1"/>
              <a:t>with</a:t>
            </a:r>
            <a:r>
              <a:rPr lang="nl-NL" sz="1900" dirty="0"/>
              <a:t> </a:t>
            </a:r>
            <a:r>
              <a:rPr lang="nl-NL" sz="1900" dirty="0" err="1"/>
              <a:t>your</a:t>
            </a:r>
            <a:r>
              <a:rPr lang="nl-NL" sz="1900" dirty="0"/>
              <a:t> mentor!</a:t>
            </a:r>
          </a:p>
          <a:p>
            <a:endParaRPr lang="nl-NL" sz="1900" dirty="0"/>
          </a:p>
          <a:p>
            <a:r>
              <a:rPr lang="nl-NL" sz="1900" dirty="0"/>
              <a:t>Contact person: mentor or content expert</a:t>
            </a:r>
          </a:p>
          <a:p>
            <a:endParaRPr lang="nl-NL" sz="1900" b="1"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412477"/>
            <a:ext cx="11144922" cy="867684"/>
          </a:xfrm>
        </p:spPr>
        <p:txBody>
          <a:bodyPr>
            <a:normAutofit/>
          </a:bodyPr>
          <a:lstStyle/>
          <a:p>
            <a:r>
              <a:rPr lang="nl-NL" dirty="0" err="1"/>
              <a:t>Own</a:t>
            </a:r>
            <a:r>
              <a:rPr lang="nl-NL" dirty="0"/>
              <a:t> </a:t>
            </a:r>
            <a:r>
              <a:rPr lang="nl-NL" dirty="0" err="1"/>
              <a:t>challenge</a:t>
            </a:r>
            <a:endParaRPr lang="nl-NL" dirty="0"/>
          </a:p>
        </p:txBody>
      </p:sp>
      <p:pic>
        <p:nvPicPr>
          <p:cNvPr id="1026" name="Picture 2" descr="Busy Business People Working Hard Stockvectorkunst en meer beelden van  Financieel adviseur - Financieel adviseur, Schrijven, Computer - iStock">
            <a:extLst>
              <a:ext uri="{FF2B5EF4-FFF2-40B4-BE49-F238E27FC236}">
                <a16:creationId xmlns:a16="http://schemas.microsoft.com/office/drawing/2014/main" id="{E4856286-A70E-B667-E5F2-EC24F2AD95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69808" y="1461856"/>
            <a:ext cx="4670270" cy="3888000"/>
          </a:xfrm>
          <a:prstGeom prst="rect">
            <a:avLst/>
          </a:prstGeom>
          <a:solidFill>
            <a:srgbClr val="FFFFFF"/>
          </a:solidFill>
        </p:spPr>
      </p:pic>
    </p:spTree>
    <p:extLst>
      <p:ext uri="{BB962C8B-B14F-4D97-AF65-F5344CB8AC3E}">
        <p14:creationId xmlns:p14="http://schemas.microsoft.com/office/powerpoint/2010/main" val="171886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err="1"/>
              <a:t>Use</a:t>
            </a:r>
            <a:r>
              <a:rPr lang="nl-NL" dirty="0"/>
              <a:t> </a:t>
            </a:r>
            <a:r>
              <a:rPr lang="nl-NL" dirty="0" err="1"/>
              <a:t>this</a:t>
            </a:r>
            <a:r>
              <a:rPr lang="nl-NL" dirty="0"/>
              <a:t> link </a:t>
            </a:r>
            <a:r>
              <a:rPr lang="nl-NL" dirty="0" err="1"/>
              <a:t>to</a:t>
            </a:r>
            <a:r>
              <a:rPr lang="nl-NL" dirty="0"/>
              <a:t> </a:t>
            </a:r>
            <a:r>
              <a:rPr lang="nl-NL" dirty="0" err="1"/>
              <a:t>convey</a:t>
            </a:r>
            <a:r>
              <a:rPr lang="nl-NL" dirty="0"/>
              <a:t> </a:t>
            </a:r>
            <a:r>
              <a:rPr lang="nl-NL" dirty="0" err="1"/>
              <a:t>your</a:t>
            </a:r>
            <a:r>
              <a:rPr lang="nl-NL" dirty="0"/>
              <a:t> </a:t>
            </a:r>
            <a:r>
              <a:rPr lang="nl-NL" dirty="0" err="1"/>
              <a:t>preferences</a:t>
            </a:r>
            <a:r>
              <a:rPr lang="nl-NL" dirty="0"/>
              <a:t> on a </a:t>
            </a:r>
            <a:r>
              <a:rPr lang="nl-NL" dirty="0" err="1"/>
              <a:t>challenge</a:t>
            </a:r>
            <a:r>
              <a:rPr lang="nl-NL" dirty="0"/>
              <a:t>:</a:t>
            </a:r>
          </a:p>
          <a:p>
            <a:endParaRPr lang="nl-NL" dirty="0">
              <a:solidFill>
                <a:schemeClr val="accent2"/>
              </a:solidFill>
            </a:endParaRPr>
          </a:p>
          <a:p>
            <a:r>
              <a:rPr lang="nl-NL" dirty="0">
                <a:solidFill>
                  <a:schemeClr val="accent2"/>
                </a:solidFill>
                <a:hlinkClick r:id="rId2">
                  <a:extLst>
                    <a:ext uri="{A12FA001-AC4F-418D-AE19-62706E023703}">
                      <ahyp:hlinkClr xmlns:ahyp="http://schemas.microsoft.com/office/drawing/2018/hyperlinkcolor" val="tx"/>
                    </a:ext>
                  </a:extLst>
                </a:hlinkClick>
              </a:rPr>
              <a:t>https://forms.office.com/e/fQEuwN9339</a:t>
            </a:r>
            <a:endParaRPr lang="nl-NL" dirty="0">
              <a:solidFill>
                <a:schemeClr val="accent2"/>
              </a:solidFill>
            </a:endParaRPr>
          </a:p>
          <a:p>
            <a:pPr marL="0" indent="0">
              <a:buNone/>
            </a:pPr>
            <a:endParaRPr lang="nl-NL" dirty="0"/>
          </a:p>
          <a:p>
            <a:r>
              <a:rPr lang="nl-NL" dirty="0"/>
              <a:t>The deadline is </a:t>
            </a:r>
            <a:r>
              <a:rPr lang="nl-NL" b="1" dirty="0"/>
              <a:t>Friday 22th of December!</a:t>
            </a:r>
          </a:p>
          <a:p>
            <a:endParaRPr lang="nl-NL" b="1" dirty="0"/>
          </a:p>
          <a:p>
            <a:r>
              <a:rPr lang="nl-NL" dirty="0" err="1"/>
              <a:t>Division</a:t>
            </a:r>
            <a:r>
              <a:rPr lang="nl-NL" dirty="0"/>
              <a:t> is </a:t>
            </a:r>
            <a:r>
              <a:rPr lang="nl-NL" dirty="0" err="1"/>
              <a:t>communicated</a:t>
            </a:r>
            <a:r>
              <a:rPr lang="nl-NL" dirty="0"/>
              <a:t> in week 6, in </a:t>
            </a:r>
            <a:r>
              <a:rPr lang="nl-NL" dirty="0" err="1"/>
              <a:t>the</a:t>
            </a:r>
            <a:r>
              <a:rPr lang="nl-NL" dirty="0"/>
              <a:t> week </a:t>
            </a:r>
            <a:r>
              <a:rPr lang="nl-NL" dirty="0" err="1"/>
              <a:t>after</a:t>
            </a:r>
            <a:r>
              <a:rPr lang="nl-NL" dirty="0"/>
              <a:t> Christmas </a:t>
            </a:r>
            <a:r>
              <a:rPr lang="nl-NL" dirty="0" err="1"/>
              <a:t>holiday</a:t>
            </a:r>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nl-NL" dirty="0" err="1"/>
              <a:t>Preference</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15</a:t>
            </a:fld>
            <a:endParaRPr lang="nl-NL"/>
          </a:p>
        </p:txBody>
      </p:sp>
    </p:spTree>
    <p:extLst>
      <p:ext uri="{BB962C8B-B14F-4D97-AF65-F5344CB8AC3E}">
        <p14:creationId xmlns:p14="http://schemas.microsoft.com/office/powerpoint/2010/main" val="158580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a:t>Blocks </a:t>
            </a:r>
            <a:r>
              <a:rPr lang="nl-NL" dirty="0" err="1"/>
              <a:t>lasts</a:t>
            </a:r>
            <a:r>
              <a:rPr lang="nl-NL" dirty="0"/>
              <a:t> </a:t>
            </a:r>
            <a:r>
              <a:rPr lang="nl-NL" dirty="0" err="1"/>
              <a:t>for</a:t>
            </a:r>
            <a:r>
              <a:rPr lang="nl-NL" dirty="0"/>
              <a:t> 8 weeks</a:t>
            </a:r>
          </a:p>
          <a:p>
            <a:r>
              <a:rPr lang="nl-NL" dirty="0"/>
              <a:t>In week 9 </a:t>
            </a:r>
            <a:r>
              <a:rPr lang="nl-NL" dirty="0" err="1"/>
              <a:t>and</a:t>
            </a:r>
            <a:r>
              <a:rPr lang="nl-NL" dirty="0"/>
              <a:t> 10 </a:t>
            </a:r>
            <a:r>
              <a:rPr lang="nl-NL" dirty="0" err="1"/>
              <a:t>lecturers</a:t>
            </a:r>
            <a:r>
              <a:rPr lang="nl-NL" dirty="0"/>
              <a:t> </a:t>
            </a:r>
            <a:r>
              <a:rPr lang="nl-NL" dirty="0" err="1"/>
              <a:t>grade</a:t>
            </a:r>
            <a:r>
              <a:rPr lang="nl-NL" dirty="0"/>
              <a:t> </a:t>
            </a:r>
            <a:r>
              <a:rPr lang="nl-NL" dirty="0" err="1"/>
              <a:t>your</a:t>
            </a:r>
            <a:r>
              <a:rPr lang="nl-NL" dirty="0"/>
              <a:t> </a:t>
            </a:r>
            <a:r>
              <a:rPr lang="nl-NL" dirty="0" err="1"/>
              <a:t>work</a:t>
            </a:r>
            <a:r>
              <a:rPr lang="nl-NL" dirty="0"/>
              <a:t> </a:t>
            </a:r>
            <a:r>
              <a:rPr lang="nl-NL" dirty="0" err="1"/>
              <a:t>and</a:t>
            </a:r>
            <a:r>
              <a:rPr lang="nl-NL" dirty="0"/>
              <a:t> </a:t>
            </a:r>
            <a:r>
              <a:rPr lang="nl-NL" dirty="0" err="1"/>
              <a:t>prepare</a:t>
            </a:r>
            <a:r>
              <a:rPr lang="nl-NL" dirty="0"/>
              <a:t> </a:t>
            </a:r>
            <a:r>
              <a:rPr lang="nl-NL" dirty="0" err="1"/>
              <a:t>for</a:t>
            </a:r>
            <a:r>
              <a:rPr lang="nl-NL" dirty="0"/>
              <a:t> next block</a:t>
            </a:r>
          </a:p>
          <a:p>
            <a:endParaRPr lang="nl-NL" dirty="0"/>
          </a:p>
          <a:p>
            <a:r>
              <a:rPr lang="nl-NL" dirty="0"/>
              <a:t>We want </a:t>
            </a:r>
            <a:r>
              <a:rPr lang="nl-NL" dirty="0" err="1"/>
              <a:t>you</a:t>
            </a:r>
            <a:r>
              <a:rPr lang="nl-NL" dirty="0"/>
              <a:t> </a:t>
            </a:r>
            <a:r>
              <a:rPr lang="nl-NL" dirty="0" err="1"/>
              <a:t>to</a:t>
            </a:r>
            <a:r>
              <a:rPr lang="nl-NL" dirty="0"/>
              <a:t> </a:t>
            </a:r>
            <a:r>
              <a:rPr lang="nl-NL" dirty="0" err="1"/>
              <a:t>spend</a:t>
            </a:r>
            <a:r>
              <a:rPr lang="nl-NL" dirty="0"/>
              <a:t> </a:t>
            </a:r>
            <a:r>
              <a:rPr lang="nl-NL" dirty="0" err="1"/>
              <a:t>this</a:t>
            </a:r>
            <a:r>
              <a:rPr lang="nl-NL" dirty="0"/>
              <a:t> time on </a:t>
            </a:r>
            <a:r>
              <a:rPr lang="nl-NL" dirty="0" err="1"/>
              <a:t>developing</a:t>
            </a:r>
            <a:r>
              <a:rPr lang="nl-NL" dirty="0"/>
              <a:t> </a:t>
            </a:r>
            <a:r>
              <a:rPr lang="nl-NL" dirty="0" err="1"/>
              <a:t>yourself</a:t>
            </a:r>
            <a:r>
              <a:rPr lang="nl-NL" dirty="0"/>
              <a:t> </a:t>
            </a:r>
            <a:r>
              <a:rPr lang="nl-NL" dirty="0" err="1"/>
              <a:t>further</a:t>
            </a:r>
            <a:endParaRPr lang="nl-NL" dirty="0"/>
          </a:p>
          <a:p>
            <a:endParaRPr lang="nl-NL" dirty="0"/>
          </a:p>
          <a:p>
            <a:r>
              <a:rPr lang="nl-NL" dirty="0" err="1"/>
              <a:t>Good</a:t>
            </a:r>
            <a:r>
              <a:rPr lang="nl-NL" dirty="0"/>
              <a:t> </a:t>
            </a:r>
            <a:r>
              <a:rPr lang="nl-NL" dirty="0" err="1"/>
              <a:t>for</a:t>
            </a:r>
            <a:r>
              <a:rPr lang="nl-NL" dirty="0"/>
              <a:t> </a:t>
            </a:r>
            <a:r>
              <a:rPr lang="nl-NL" dirty="0" err="1"/>
              <a:t>your</a:t>
            </a:r>
            <a:r>
              <a:rPr lang="nl-NL" dirty="0"/>
              <a:t> portfolio </a:t>
            </a:r>
            <a:r>
              <a:rPr lang="nl-NL" dirty="0" err="1"/>
              <a:t>and</a:t>
            </a:r>
            <a:r>
              <a:rPr lang="nl-NL" dirty="0"/>
              <a:t> </a:t>
            </a:r>
            <a:r>
              <a:rPr lang="nl-NL" dirty="0" err="1"/>
              <a:t>finding</a:t>
            </a:r>
            <a:r>
              <a:rPr lang="nl-NL" dirty="0"/>
              <a:t> a </a:t>
            </a:r>
            <a:r>
              <a:rPr lang="nl-NL" dirty="0" err="1"/>
              <a:t>future</a:t>
            </a:r>
            <a:r>
              <a:rPr lang="nl-NL" dirty="0"/>
              <a:t> job!</a:t>
            </a:r>
          </a:p>
          <a:p>
            <a:pPr marL="0" indent="0">
              <a:buNone/>
            </a:pPr>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nl-NL" dirty="0"/>
              <a:t>Reminder goal week 9-10 </a:t>
            </a:r>
            <a:r>
              <a:rPr lang="nl-NL" dirty="0" err="1"/>
              <a:t>challenges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00235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a:t>Content is </a:t>
            </a:r>
            <a:r>
              <a:rPr lang="nl-NL" dirty="0" err="1"/>
              <a:t>not</a:t>
            </a:r>
            <a:r>
              <a:rPr lang="nl-NL" dirty="0"/>
              <a:t> </a:t>
            </a:r>
            <a:r>
              <a:rPr lang="nl-NL" dirty="0" err="1"/>
              <a:t>graded</a:t>
            </a:r>
            <a:r>
              <a:rPr lang="nl-NL" dirty="0"/>
              <a:t>,  but </a:t>
            </a:r>
            <a:r>
              <a:rPr lang="nl-NL" dirty="0" err="1"/>
              <a:t>your</a:t>
            </a:r>
            <a:r>
              <a:rPr lang="nl-NL" dirty="0"/>
              <a:t> </a:t>
            </a:r>
            <a:r>
              <a:rPr lang="nl-NL" dirty="0" err="1"/>
              <a:t>participation</a:t>
            </a:r>
            <a:r>
              <a:rPr lang="nl-NL" dirty="0"/>
              <a:t> is!</a:t>
            </a:r>
          </a:p>
          <a:p>
            <a:endParaRPr lang="nl-NL" dirty="0"/>
          </a:p>
          <a:p>
            <a:r>
              <a:rPr lang="nl-NL" dirty="0"/>
              <a:t>In Block C </a:t>
            </a:r>
            <a:r>
              <a:rPr lang="nl-NL" dirty="0" err="1"/>
              <a:t>one</a:t>
            </a:r>
            <a:r>
              <a:rPr lang="nl-NL" dirty="0"/>
              <a:t> of </a:t>
            </a:r>
            <a:r>
              <a:rPr lang="nl-NL" dirty="0" err="1"/>
              <a:t>the</a:t>
            </a:r>
            <a:r>
              <a:rPr lang="nl-NL" dirty="0"/>
              <a:t> professional </a:t>
            </a:r>
            <a:r>
              <a:rPr lang="nl-NL" dirty="0" err="1"/>
              <a:t>ILO’s</a:t>
            </a:r>
            <a:r>
              <a:rPr lang="nl-NL" dirty="0"/>
              <a:t> </a:t>
            </a:r>
            <a:r>
              <a:rPr lang="nl-NL" dirty="0" err="1"/>
              <a:t>focuses</a:t>
            </a:r>
            <a:r>
              <a:rPr lang="nl-NL" dirty="0"/>
              <a:t> on </a:t>
            </a:r>
            <a:r>
              <a:rPr lang="nl-NL" b="1" dirty="0" err="1"/>
              <a:t>Extracurricular</a:t>
            </a:r>
            <a:r>
              <a:rPr lang="nl-NL" b="1" dirty="0"/>
              <a:t> </a:t>
            </a:r>
            <a:r>
              <a:rPr lang="nl-NL" b="1" dirty="0" err="1"/>
              <a:t>Activities</a:t>
            </a:r>
            <a:endParaRPr lang="nl-NL" dirty="0"/>
          </a:p>
          <a:p>
            <a:endParaRPr lang="nl-NL" dirty="0"/>
          </a:p>
          <a:p>
            <a:r>
              <a:rPr lang="nl-NL" dirty="0"/>
              <a:t>In </a:t>
            </a:r>
            <a:r>
              <a:rPr lang="nl-NL" dirty="0" err="1"/>
              <a:t>the</a:t>
            </a:r>
            <a:r>
              <a:rPr lang="nl-NL" dirty="0"/>
              <a:t> </a:t>
            </a:r>
            <a:r>
              <a:rPr lang="nl-NL" dirty="0" err="1"/>
              <a:t>learning</a:t>
            </a:r>
            <a:r>
              <a:rPr lang="nl-NL" dirty="0"/>
              <a:t> log block C </a:t>
            </a:r>
            <a:r>
              <a:rPr lang="nl-NL" dirty="0" err="1"/>
              <a:t>provide</a:t>
            </a:r>
            <a:r>
              <a:rPr lang="nl-NL" dirty="0"/>
              <a:t> </a:t>
            </a:r>
            <a:r>
              <a:rPr lang="nl-NL" dirty="0" err="1"/>
              <a:t>evidence</a:t>
            </a:r>
            <a:r>
              <a:rPr lang="nl-NL" dirty="0"/>
              <a:t> </a:t>
            </a:r>
            <a:r>
              <a:rPr lang="nl-NL" dirty="0" err="1"/>
              <a:t>for</a:t>
            </a:r>
            <a:r>
              <a:rPr lang="nl-NL" dirty="0"/>
              <a:t> </a:t>
            </a:r>
            <a:r>
              <a:rPr lang="nl-NL" dirty="0" err="1"/>
              <a:t>your</a:t>
            </a:r>
            <a:r>
              <a:rPr lang="nl-NL" dirty="0"/>
              <a:t> </a:t>
            </a:r>
            <a:r>
              <a:rPr lang="nl-NL" dirty="0" err="1"/>
              <a:t>participation</a:t>
            </a:r>
            <a:r>
              <a:rPr lang="nl-NL" dirty="0"/>
              <a:t> in week9-10 </a:t>
            </a:r>
            <a:r>
              <a:rPr lang="nl-NL" dirty="0" err="1"/>
              <a:t>challenges</a:t>
            </a:r>
            <a:r>
              <a:rPr lang="nl-NL" dirty="0"/>
              <a:t> </a:t>
            </a:r>
            <a:r>
              <a:rPr lang="nl-NL" dirty="0" err="1"/>
              <a:t>for</a:t>
            </a:r>
            <a:r>
              <a:rPr lang="nl-NL" dirty="0"/>
              <a:t> </a:t>
            </a:r>
            <a:r>
              <a:rPr lang="nl-NL" b="1" dirty="0"/>
              <a:t>Block A</a:t>
            </a:r>
            <a:r>
              <a:rPr lang="nl-NL" dirty="0"/>
              <a:t>, </a:t>
            </a:r>
            <a:r>
              <a:rPr lang="nl-NL" b="1" dirty="0"/>
              <a:t>Block B</a:t>
            </a:r>
            <a:r>
              <a:rPr lang="nl-NL" dirty="0"/>
              <a:t>, </a:t>
            </a:r>
            <a:r>
              <a:rPr lang="nl-NL" dirty="0" err="1"/>
              <a:t>and</a:t>
            </a:r>
            <a:r>
              <a:rPr lang="nl-NL" dirty="0"/>
              <a:t> </a:t>
            </a:r>
            <a:r>
              <a:rPr lang="nl-NL" b="1" dirty="0"/>
              <a:t>Block C</a:t>
            </a:r>
          </a:p>
          <a:p>
            <a:endParaRPr lang="nl-NL" b="1"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nl-NL" dirty="0" err="1"/>
              <a:t>Grading</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419950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a:t>General </a:t>
            </a:r>
            <a:r>
              <a:rPr lang="nl-NL" dirty="0" err="1"/>
              <a:t>Brightspace</a:t>
            </a:r>
            <a:r>
              <a:rPr lang="nl-NL" dirty="0"/>
              <a:t> ADS&amp;AI is </a:t>
            </a:r>
            <a:r>
              <a:rPr lang="nl-NL" dirty="0" err="1"/>
              <a:t>used</a:t>
            </a:r>
            <a:r>
              <a:rPr lang="nl-NL" dirty="0"/>
              <a:t> </a:t>
            </a:r>
            <a:r>
              <a:rPr lang="nl-NL" dirty="0" err="1"/>
              <a:t>for</a:t>
            </a:r>
            <a:r>
              <a:rPr lang="nl-NL" dirty="0"/>
              <a:t> </a:t>
            </a:r>
            <a:r>
              <a:rPr lang="nl-NL" dirty="0" err="1"/>
              <a:t>all</a:t>
            </a:r>
            <a:r>
              <a:rPr lang="nl-NL" dirty="0"/>
              <a:t> </a:t>
            </a:r>
            <a:r>
              <a:rPr lang="nl-NL" dirty="0" err="1"/>
              <a:t>communication</a:t>
            </a:r>
            <a:endParaRPr lang="nl-NL" dirty="0"/>
          </a:p>
          <a:p>
            <a:r>
              <a:rPr lang="nl-NL" dirty="0" err="1"/>
              <a:t>There</a:t>
            </a:r>
            <a:r>
              <a:rPr lang="nl-NL" dirty="0"/>
              <a:t> </a:t>
            </a:r>
            <a:r>
              <a:rPr lang="nl-NL" dirty="0" err="1"/>
              <a:t>will</a:t>
            </a:r>
            <a:r>
              <a:rPr lang="nl-NL" dirty="0"/>
              <a:t> </a:t>
            </a:r>
            <a:r>
              <a:rPr lang="nl-NL" dirty="0" err="1"/>
              <a:t>be</a:t>
            </a:r>
            <a:r>
              <a:rPr lang="nl-NL" dirty="0"/>
              <a:t> </a:t>
            </a:r>
            <a:r>
              <a:rPr lang="nl-NL" dirty="0" err="1"/>
              <a:t>discussion</a:t>
            </a:r>
            <a:r>
              <a:rPr lang="nl-NL" dirty="0"/>
              <a:t> forums </a:t>
            </a:r>
            <a:r>
              <a:rPr lang="nl-NL" dirty="0" err="1"/>
              <a:t>opened</a:t>
            </a:r>
            <a:r>
              <a:rPr lang="nl-NL" dirty="0"/>
              <a:t> </a:t>
            </a:r>
            <a:r>
              <a:rPr lang="nl-NL" dirty="0" err="1"/>
              <a:t>for</a:t>
            </a:r>
            <a:r>
              <a:rPr lang="nl-NL" dirty="0"/>
              <a:t> </a:t>
            </a:r>
            <a:r>
              <a:rPr lang="nl-NL" dirty="0" err="1"/>
              <a:t>each</a:t>
            </a:r>
            <a:r>
              <a:rPr lang="nl-NL" dirty="0"/>
              <a:t> </a:t>
            </a:r>
            <a:r>
              <a:rPr lang="nl-NL" dirty="0" err="1"/>
              <a:t>challenge</a:t>
            </a:r>
            <a:r>
              <a:rPr lang="nl-NL" dirty="0"/>
              <a:t> </a:t>
            </a:r>
            <a:br>
              <a:rPr lang="nl-NL" dirty="0"/>
            </a:br>
            <a:r>
              <a:rPr lang="nl-NL" dirty="0" err="1"/>
              <a:t>to</a:t>
            </a:r>
            <a:r>
              <a:rPr lang="nl-NL" dirty="0"/>
              <a:t> </a:t>
            </a:r>
            <a:r>
              <a:rPr lang="nl-NL" dirty="0" err="1"/>
              <a:t>ask</a:t>
            </a:r>
            <a:r>
              <a:rPr lang="nl-NL" dirty="0"/>
              <a:t> </a:t>
            </a:r>
            <a:r>
              <a:rPr lang="nl-NL" dirty="0" err="1"/>
              <a:t>and</a:t>
            </a:r>
            <a:r>
              <a:rPr lang="nl-NL" dirty="0"/>
              <a:t> </a:t>
            </a:r>
            <a:r>
              <a:rPr lang="nl-NL" dirty="0" err="1"/>
              <a:t>answer</a:t>
            </a:r>
            <a:r>
              <a:rPr lang="nl-NL" dirty="0"/>
              <a:t> </a:t>
            </a:r>
            <a:r>
              <a:rPr lang="nl-NL" dirty="0" err="1"/>
              <a:t>questions</a:t>
            </a:r>
            <a:endParaRPr lang="nl-NL" dirty="0"/>
          </a:p>
          <a:p>
            <a:r>
              <a:rPr lang="nl-NL" dirty="0" err="1"/>
              <a:t>There</a:t>
            </a:r>
            <a:r>
              <a:rPr lang="nl-NL" dirty="0"/>
              <a:t> is </a:t>
            </a:r>
            <a:r>
              <a:rPr lang="nl-NL" dirty="0" err="1"/>
              <a:t>an</a:t>
            </a:r>
            <a:r>
              <a:rPr lang="nl-NL" dirty="0"/>
              <a:t> </a:t>
            </a:r>
            <a:r>
              <a:rPr lang="nl-NL" dirty="0" err="1"/>
              <a:t>assignment</a:t>
            </a:r>
            <a:r>
              <a:rPr lang="nl-NL" dirty="0"/>
              <a:t> </a:t>
            </a:r>
            <a:r>
              <a:rPr lang="nl-NL" dirty="0" err="1"/>
              <a:t>to</a:t>
            </a:r>
            <a:r>
              <a:rPr lang="nl-NL" dirty="0"/>
              <a:t> share </a:t>
            </a:r>
            <a:r>
              <a:rPr lang="nl-NL" dirty="0" err="1"/>
              <a:t>evidence</a:t>
            </a:r>
            <a:r>
              <a:rPr lang="nl-NL" dirty="0"/>
              <a:t> </a:t>
            </a:r>
            <a:r>
              <a:rPr lang="nl-NL" dirty="0" err="1"/>
              <a:t>with</a:t>
            </a:r>
            <a:r>
              <a:rPr lang="nl-NL" dirty="0"/>
              <a:t> </a:t>
            </a:r>
            <a:r>
              <a:rPr lang="nl-NL" dirty="0" err="1"/>
              <a:t>the</a:t>
            </a:r>
            <a:r>
              <a:rPr lang="nl-NL" dirty="0"/>
              <a:t> contact person </a:t>
            </a:r>
            <a:br>
              <a:rPr lang="nl-NL" dirty="0"/>
            </a:br>
            <a:r>
              <a:rPr lang="nl-NL" dirty="0"/>
              <a:t>at </a:t>
            </a:r>
            <a:r>
              <a:rPr lang="nl-NL" dirty="0" err="1"/>
              <a:t>the</a:t>
            </a:r>
            <a:r>
              <a:rPr lang="nl-NL" dirty="0"/>
              <a:t> end of week 10</a:t>
            </a:r>
          </a:p>
          <a:p>
            <a:endParaRPr lang="nl-NL" b="1"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nl-NL" dirty="0"/>
              <a:t>Communication</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359722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err="1"/>
              <a:t>Duckietown</a:t>
            </a:r>
            <a:r>
              <a:rPr lang="nl-NL" dirty="0"/>
              <a:t> </a:t>
            </a:r>
          </a:p>
          <a:p>
            <a:r>
              <a:rPr lang="nl-NL" dirty="0"/>
              <a:t>NAO &amp; </a:t>
            </a:r>
            <a:r>
              <a:rPr lang="nl-NL" dirty="0" err="1"/>
              <a:t>Pepper</a:t>
            </a:r>
            <a:r>
              <a:rPr lang="nl-NL" dirty="0"/>
              <a:t> </a:t>
            </a:r>
          </a:p>
          <a:p>
            <a:r>
              <a:rPr lang="nl-NL" dirty="0" err="1"/>
              <a:t>Kaggle</a:t>
            </a:r>
            <a:endParaRPr lang="nl-NL" dirty="0"/>
          </a:p>
          <a:p>
            <a:r>
              <a:rPr lang="nl-NL" dirty="0" err="1"/>
              <a:t>Generative</a:t>
            </a:r>
            <a:r>
              <a:rPr lang="nl-NL" dirty="0"/>
              <a:t> AI</a:t>
            </a:r>
          </a:p>
          <a:p>
            <a:r>
              <a:rPr lang="nl-NL" dirty="0"/>
              <a:t>AI at </a:t>
            </a:r>
            <a:r>
              <a:rPr lang="nl-NL" dirty="0" err="1"/>
              <a:t>BUas</a:t>
            </a:r>
            <a:r>
              <a:rPr lang="nl-NL" dirty="0"/>
              <a:t> – </a:t>
            </a:r>
            <a:r>
              <a:rPr lang="nl-NL" dirty="0" err="1"/>
              <a:t>risks</a:t>
            </a:r>
            <a:r>
              <a:rPr lang="nl-NL" dirty="0"/>
              <a:t> &amp; </a:t>
            </a:r>
            <a:r>
              <a:rPr lang="nl-NL" dirty="0" err="1"/>
              <a:t>opportunities</a:t>
            </a:r>
            <a:endParaRPr lang="nl-NL" dirty="0"/>
          </a:p>
          <a:p>
            <a:r>
              <a:rPr lang="nl-NL" dirty="0"/>
              <a:t>Soft skills: </a:t>
            </a:r>
            <a:r>
              <a:rPr lang="nl-NL" dirty="0" err="1"/>
              <a:t>Mirro</a:t>
            </a:r>
            <a:r>
              <a:rPr lang="nl-NL" dirty="0"/>
              <a:t> modules</a:t>
            </a:r>
          </a:p>
          <a:p>
            <a:r>
              <a:rPr lang="nl-NL" dirty="0"/>
              <a:t>Company </a:t>
            </a:r>
            <a:r>
              <a:rPr lang="nl-NL" dirty="0" err="1"/>
              <a:t>challenge</a:t>
            </a:r>
            <a:r>
              <a:rPr lang="nl-NL" dirty="0"/>
              <a:t>: DKG</a:t>
            </a:r>
          </a:p>
          <a:p>
            <a:endParaRPr lang="nl-NL" dirty="0"/>
          </a:p>
          <a:p>
            <a:r>
              <a:rPr lang="nl-NL" dirty="0" err="1"/>
              <a:t>Own</a:t>
            </a:r>
            <a:r>
              <a:rPr lang="nl-NL" dirty="0"/>
              <a:t> </a:t>
            </a:r>
            <a:r>
              <a:rPr lang="nl-NL" dirty="0" err="1"/>
              <a:t>challenge</a:t>
            </a:r>
            <a:endParaRPr lang="nl-NL"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nl-NL" dirty="0"/>
              <a:t>Block B </a:t>
            </a:r>
            <a:r>
              <a:rPr lang="nl-NL" dirty="0" err="1"/>
              <a:t>Challenges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5</a:t>
            </a:fld>
            <a:endParaRPr lang="nl-NL"/>
          </a:p>
        </p:txBody>
      </p:sp>
    </p:spTree>
    <p:extLst>
      <p:ext uri="{BB962C8B-B14F-4D97-AF65-F5344CB8AC3E}">
        <p14:creationId xmlns:p14="http://schemas.microsoft.com/office/powerpoint/2010/main" val="394909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6</a:t>
            </a:fld>
            <a:endParaRPr lang="nl-NL"/>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412477"/>
            <a:ext cx="11144922" cy="867684"/>
          </a:xfrm>
        </p:spPr>
        <p:txBody>
          <a:bodyPr>
            <a:normAutofit/>
          </a:bodyPr>
          <a:lstStyle/>
          <a:p>
            <a:r>
              <a:rPr lang="nl-NL" dirty="0" err="1"/>
              <a:t>Duckietown</a:t>
            </a:r>
            <a:r>
              <a:rPr lang="nl-NL" dirty="0"/>
              <a:t> – part II</a:t>
            </a:r>
          </a:p>
        </p:txBody>
      </p:sp>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6"/>
          </p:nvPr>
        </p:nvSpPr>
        <p:spPr>
          <a:xfrm>
            <a:off x="6242180" y="1280161"/>
            <a:ext cx="5440624" cy="4444787"/>
          </a:xfrm>
        </p:spPr>
        <p:txBody>
          <a:bodyPr>
            <a:noAutofit/>
          </a:bodyPr>
          <a:lstStyle/>
          <a:p>
            <a:r>
              <a:rPr lang="nl-NL" sz="1800" dirty="0"/>
              <a:t>In </a:t>
            </a:r>
            <a:r>
              <a:rPr lang="nl-NL" sz="1800" dirty="0" err="1"/>
              <a:t>the</a:t>
            </a:r>
            <a:r>
              <a:rPr lang="nl-NL" sz="1800" dirty="0"/>
              <a:t> block B </a:t>
            </a:r>
            <a:r>
              <a:rPr lang="nl-NL" sz="1800" dirty="0" err="1"/>
              <a:t>challenge</a:t>
            </a:r>
            <a:r>
              <a:rPr lang="nl-NL" sz="1800" dirty="0"/>
              <a:t>, </a:t>
            </a:r>
            <a:r>
              <a:rPr lang="nl-NL" sz="1800" dirty="0" err="1"/>
              <a:t>there</a:t>
            </a:r>
            <a:r>
              <a:rPr lang="nl-NL" sz="1800" dirty="0"/>
              <a:t> are </a:t>
            </a:r>
            <a:r>
              <a:rPr lang="nl-NL" sz="1800" dirty="0" err="1"/>
              <a:t>two</a:t>
            </a:r>
            <a:r>
              <a:rPr lang="nl-NL" sz="1800" dirty="0"/>
              <a:t> options. </a:t>
            </a:r>
          </a:p>
          <a:p>
            <a:pPr lvl="1"/>
            <a:r>
              <a:rPr lang="nl-NL" sz="2000" dirty="0"/>
              <a:t>For first timers, </a:t>
            </a:r>
            <a:r>
              <a:rPr lang="nl-NL" sz="2000" dirty="0" err="1"/>
              <a:t>you</a:t>
            </a:r>
            <a:r>
              <a:rPr lang="nl-NL" sz="2000" dirty="0"/>
              <a:t> </a:t>
            </a:r>
            <a:r>
              <a:rPr lang="nl-NL" sz="2000" dirty="0" err="1"/>
              <a:t>will</a:t>
            </a:r>
            <a:r>
              <a:rPr lang="nl-NL" sz="2000" dirty="0"/>
              <a:t> go </a:t>
            </a:r>
            <a:r>
              <a:rPr lang="nl-NL" sz="2000" dirty="0" err="1"/>
              <a:t>through</a:t>
            </a:r>
            <a:r>
              <a:rPr lang="nl-NL" sz="2000" dirty="0"/>
              <a:t> </a:t>
            </a:r>
            <a:r>
              <a:rPr lang="nl-NL" sz="2000" dirty="0" err="1"/>
              <a:t>the</a:t>
            </a:r>
            <a:r>
              <a:rPr lang="nl-NL" sz="2000" dirty="0"/>
              <a:t> basic </a:t>
            </a:r>
            <a:r>
              <a:rPr lang="nl-NL" sz="2000" dirty="0" err="1"/>
              <a:t>challenges</a:t>
            </a:r>
            <a:r>
              <a:rPr lang="nl-NL" sz="2000" dirty="0"/>
              <a:t> in </a:t>
            </a:r>
            <a:r>
              <a:rPr lang="nl-NL" sz="2000" dirty="0" err="1"/>
              <a:t>the</a:t>
            </a:r>
            <a:r>
              <a:rPr lang="nl-NL" sz="2000" dirty="0"/>
              <a:t> simulator</a:t>
            </a:r>
          </a:p>
          <a:p>
            <a:pPr lvl="1"/>
            <a:r>
              <a:rPr lang="nl-NL" sz="2000" dirty="0" err="1"/>
              <a:t>If</a:t>
            </a:r>
            <a:r>
              <a:rPr lang="nl-NL" sz="2000" dirty="0"/>
              <a:t> </a:t>
            </a:r>
            <a:r>
              <a:rPr lang="nl-NL" sz="2000" dirty="0" err="1"/>
              <a:t>you</a:t>
            </a:r>
            <a:r>
              <a:rPr lang="nl-NL" sz="2000" dirty="0"/>
              <a:t> </a:t>
            </a:r>
            <a:r>
              <a:rPr lang="nl-NL" sz="2000" dirty="0" err="1"/>
              <a:t>participated</a:t>
            </a:r>
            <a:r>
              <a:rPr lang="nl-NL" sz="2000" dirty="0"/>
              <a:t> in block A, </a:t>
            </a:r>
            <a:r>
              <a:rPr lang="nl-NL" sz="2000" dirty="0" err="1"/>
              <a:t>you</a:t>
            </a:r>
            <a:r>
              <a:rPr lang="nl-NL" sz="2000" dirty="0"/>
              <a:t> </a:t>
            </a:r>
            <a:r>
              <a:rPr lang="nl-NL" sz="2000" dirty="0" err="1"/>
              <a:t>will</a:t>
            </a:r>
            <a:r>
              <a:rPr lang="nl-NL" sz="2000" dirty="0"/>
              <a:t> </a:t>
            </a:r>
            <a:r>
              <a:rPr lang="nl-NL" sz="2000" dirty="0" err="1"/>
              <a:t>be</a:t>
            </a:r>
            <a:r>
              <a:rPr lang="nl-NL" sz="2000" dirty="0"/>
              <a:t> </a:t>
            </a:r>
            <a:r>
              <a:rPr lang="nl-NL" sz="2000" dirty="0" err="1"/>
              <a:t>able</a:t>
            </a:r>
            <a:r>
              <a:rPr lang="nl-NL" sz="2000" dirty="0"/>
              <a:t> </a:t>
            </a:r>
            <a:r>
              <a:rPr lang="nl-NL" sz="2000" dirty="0" err="1"/>
              <a:t>to</a:t>
            </a:r>
            <a:r>
              <a:rPr lang="nl-NL" sz="2000" dirty="0"/>
              <a:t> more </a:t>
            </a:r>
            <a:r>
              <a:rPr lang="nl-NL" sz="2000" dirty="0" err="1"/>
              <a:t>advanced</a:t>
            </a:r>
            <a:r>
              <a:rPr lang="nl-NL" sz="2000" dirty="0"/>
              <a:t> </a:t>
            </a:r>
            <a:r>
              <a:rPr lang="nl-NL" sz="2000" dirty="0" err="1"/>
              <a:t>challenges</a:t>
            </a:r>
            <a:r>
              <a:rPr lang="nl-NL" sz="2000" dirty="0"/>
              <a:t> </a:t>
            </a:r>
            <a:r>
              <a:rPr lang="nl-NL" sz="2000" dirty="0" err="1"/>
              <a:t>where</a:t>
            </a:r>
            <a:r>
              <a:rPr lang="nl-NL" sz="2000" dirty="0"/>
              <a:t> </a:t>
            </a:r>
            <a:r>
              <a:rPr lang="nl-NL" sz="2000" dirty="0" err="1"/>
              <a:t>you</a:t>
            </a:r>
            <a:r>
              <a:rPr lang="nl-NL" sz="2000" dirty="0"/>
              <a:t> </a:t>
            </a:r>
            <a:r>
              <a:rPr lang="nl-NL" sz="2000" dirty="0" err="1"/>
              <a:t>will</a:t>
            </a:r>
            <a:r>
              <a:rPr lang="nl-NL" sz="2000" dirty="0"/>
              <a:t> </a:t>
            </a:r>
            <a:r>
              <a:rPr lang="nl-NL" sz="2000" dirty="0" err="1"/>
              <a:t>implement</a:t>
            </a:r>
            <a:r>
              <a:rPr lang="nl-NL" sz="2000" dirty="0"/>
              <a:t> computer </a:t>
            </a:r>
            <a:r>
              <a:rPr lang="nl-NL" sz="2000" dirty="0" err="1"/>
              <a:t>vision</a:t>
            </a:r>
            <a:r>
              <a:rPr lang="nl-NL" sz="2000" dirty="0"/>
              <a:t> </a:t>
            </a:r>
            <a:r>
              <a:rPr lang="nl-NL" sz="2000" dirty="0" err="1"/>
              <a:t>and</a:t>
            </a:r>
            <a:r>
              <a:rPr lang="nl-NL" sz="2000" dirty="0"/>
              <a:t> </a:t>
            </a:r>
            <a:r>
              <a:rPr lang="nl-NL" sz="2000" dirty="0" err="1"/>
              <a:t>reinforcement</a:t>
            </a:r>
            <a:r>
              <a:rPr lang="nl-NL" sz="2000" dirty="0"/>
              <a:t> </a:t>
            </a:r>
            <a:r>
              <a:rPr lang="nl-NL" sz="2000" dirty="0" err="1"/>
              <a:t>learning</a:t>
            </a:r>
            <a:r>
              <a:rPr lang="nl-NL" sz="2000" dirty="0"/>
              <a:t> in </a:t>
            </a:r>
            <a:r>
              <a:rPr lang="nl-NL" sz="2000" dirty="0" err="1"/>
              <a:t>the</a:t>
            </a:r>
            <a:r>
              <a:rPr lang="nl-NL" sz="2000" dirty="0"/>
              <a:t> simulator</a:t>
            </a:r>
          </a:p>
          <a:p>
            <a:pPr lvl="1"/>
            <a:r>
              <a:rPr lang="nl-NL" sz="2000" dirty="0"/>
              <a:t>For </a:t>
            </a:r>
            <a:r>
              <a:rPr lang="nl-NL" sz="2000" dirty="0" err="1"/>
              <a:t>those</a:t>
            </a:r>
            <a:r>
              <a:rPr lang="nl-NL" sz="2000" dirty="0"/>
              <a:t> </a:t>
            </a:r>
            <a:r>
              <a:rPr lang="nl-NL" sz="2000" dirty="0" err="1"/>
              <a:t>that</a:t>
            </a:r>
            <a:r>
              <a:rPr lang="nl-NL" sz="2000" dirty="0"/>
              <a:t> are </a:t>
            </a:r>
            <a:r>
              <a:rPr lang="nl-NL" sz="2000" dirty="0" err="1"/>
              <a:t>successful</a:t>
            </a:r>
            <a:r>
              <a:rPr lang="nl-NL" sz="2000" dirty="0"/>
              <a:t> in </a:t>
            </a:r>
            <a:r>
              <a:rPr lang="nl-NL" sz="2000" dirty="0" err="1"/>
              <a:t>the</a:t>
            </a:r>
            <a:r>
              <a:rPr lang="nl-NL" sz="2000" dirty="0"/>
              <a:t> </a:t>
            </a:r>
            <a:r>
              <a:rPr lang="nl-NL" sz="2000" dirty="0" err="1"/>
              <a:t>advanced</a:t>
            </a:r>
            <a:r>
              <a:rPr lang="nl-NL" sz="2000" dirty="0"/>
              <a:t> </a:t>
            </a:r>
            <a:r>
              <a:rPr lang="nl-NL" sz="2000" dirty="0" err="1"/>
              <a:t>challenges</a:t>
            </a:r>
            <a:r>
              <a:rPr lang="nl-NL" sz="2000" dirty="0"/>
              <a:t>, </a:t>
            </a:r>
            <a:r>
              <a:rPr lang="nl-NL" sz="2000" dirty="0" err="1"/>
              <a:t>you</a:t>
            </a:r>
            <a:r>
              <a:rPr lang="nl-NL" sz="2000" dirty="0"/>
              <a:t> </a:t>
            </a:r>
            <a:r>
              <a:rPr lang="nl-NL" sz="2000" dirty="0" err="1"/>
              <a:t>will</a:t>
            </a:r>
            <a:r>
              <a:rPr lang="nl-NL" sz="2000" dirty="0"/>
              <a:t> have </a:t>
            </a:r>
            <a:r>
              <a:rPr lang="nl-NL" sz="2000" dirty="0" err="1"/>
              <a:t>the</a:t>
            </a:r>
            <a:r>
              <a:rPr lang="nl-NL" sz="2000" dirty="0"/>
              <a:t> chance </a:t>
            </a:r>
            <a:r>
              <a:rPr lang="nl-NL" sz="2000" dirty="0" err="1"/>
              <a:t>to</a:t>
            </a:r>
            <a:r>
              <a:rPr lang="nl-NL" sz="2000" dirty="0"/>
              <a:t> </a:t>
            </a:r>
            <a:r>
              <a:rPr lang="nl-NL" sz="2000" dirty="0" err="1"/>
              <a:t>try</a:t>
            </a:r>
            <a:r>
              <a:rPr lang="nl-NL" sz="2000" dirty="0"/>
              <a:t> out </a:t>
            </a:r>
            <a:r>
              <a:rPr lang="nl-NL" sz="2000" dirty="0" err="1"/>
              <a:t>your</a:t>
            </a:r>
            <a:r>
              <a:rPr lang="nl-NL" sz="2000" dirty="0"/>
              <a:t> </a:t>
            </a:r>
            <a:r>
              <a:rPr lang="nl-NL" sz="2000" dirty="0" err="1"/>
              <a:t>algorithms</a:t>
            </a:r>
            <a:r>
              <a:rPr lang="nl-NL" sz="2000" dirty="0"/>
              <a:t> on a real </a:t>
            </a:r>
            <a:r>
              <a:rPr lang="nl-NL" sz="2000" dirty="0" err="1"/>
              <a:t>Duckiebot</a:t>
            </a:r>
            <a:endParaRPr lang="nl-NL" sz="2000" dirty="0"/>
          </a:p>
          <a:p>
            <a:endParaRPr lang="nl-NL" sz="1800" dirty="0"/>
          </a:p>
          <a:p>
            <a:r>
              <a:rPr lang="nl-NL" sz="1800" dirty="0"/>
              <a:t>The </a:t>
            </a:r>
            <a:r>
              <a:rPr lang="nl-NL" sz="1800" dirty="0" err="1"/>
              <a:t>challenge</a:t>
            </a:r>
            <a:r>
              <a:rPr lang="nl-NL" sz="1800" dirty="0"/>
              <a:t> is in teams of 4 </a:t>
            </a:r>
            <a:r>
              <a:rPr lang="nl-NL" sz="1800" dirty="0" err="1"/>
              <a:t>students</a:t>
            </a:r>
            <a:r>
              <a:rPr lang="nl-NL" sz="1800" dirty="0"/>
              <a:t>. </a:t>
            </a:r>
          </a:p>
          <a:p>
            <a:endParaRPr lang="nl-NL" sz="1800" dirty="0"/>
          </a:p>
          <a:p>
            <a:r>
              <a:rPr lang="nl-NL" sz="1800" dirty="0"/>
              <a:t>Contact person: Dean van Aswegen</a:t>
            </a:r>
          </a:p>
        </p:txBody>
      </p:sp>
      <p:pic>
        <p:nvPicPr>
          <p:cNvPr id="8" name="Picture 7">
            <a:extLst>
              <a:ext uri="{FF2B5EF4-FFF2-40B4-BE49-F238E27FC236}">
                <a16:creationId xmlns:a16="http://schemas.microsoft.com/office/drawing/2014/main" id="{DA112F1A-12F4-6F98-F57B-9485E0B20CDA}"/>
              </a:ext>
            </a:extLst>
          </p:cNvPr>
          <p:cNvPicPr>
            <a:picLocks noChangeAspect="1"/>
          </p:cNvPicPr>
          <p:nvPr/>
        </p:nvPicPr>
        <p:blipFill rotWithShape="1">
          <a:blip r:embed="rId2"/>
          <a:srcRect b="10.565%"/>
          <a:stretch/>
        </p:blipFill>
        <p:spPr>
          <a:xfrm>
            <a:off x="290827" y="1505617"/>
            <a:ext cx="5440624" cy="4081005"/>
          </a:xfrm>
          <a:prstGeom prst="rect">
            <a:avLst/>
          </a:prstGeom>
        </p:spPr>
      </p:pic>
    </p:spTree>
    <p:extLst>
      <p:ext uri="{BB962C8B-B14F-4D97-AF65-F5344CB8AC3E}">
        <p14:creationId xmlns:p14="http://schemas.microsoft.com/office/powerpoint/2010/main" val="2748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7</a:t>
            </a:fld>
            <a:endParaRPr lang="nl-NL"/>
          </a:p>
        </p:txBody>
      </p:sp>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61856"/>
            <a:ext cx="5389200" cy="3888000"/>
          </a:xfrm>
        </p:spPr>
        <p:txBody>
          <a:bodyPr>
            <a:normAutofit/>
          </a:bodyPr>
          <a:lstStyle/>
          <a:p>
            <a:r>
              <a:rPr lang="nl-NL" dirty="0"/>
              <a:t>Robots </a:t>
            </a:r>
            <a:r>
              <a:rPr lang="nl-NL" dirty="0" err="1"/>
              <a:t>were</a:t>
            </a:r>
            <a:r>
              <a:rPr lang="nl-NL" dirty="0"/>
              <a:t> </a:t>
            </a:r>
            <a:r>
              <a:rPr lang="nl-NL" dirty="0" err="1"/>
              <a:t>used</a:t>
            </a:r>
            <a:r>
              <a:rPr lang="nl-NL" dirty="0"/>
              <a:t> in </a:t>
            </a:r>
            <a:r>
              <a:rPr lang="nl-NL" dirty="0" err="1"/>
              <a:t>the</a:t>
            </a:r>
            <a:r>
              <a:rPr lang="nl-NL" dirty="0"/>
              <a:t> open </a:t>
            </a:r>
            <a:r>
              <a:rPr lang="nl-NL" dirty="0" err="1"/>
              <a:t>day</a:t>
            </a:r>
            <a:r>
              <a:rPr lang="nl-NL" dirty="0"/>
              <a:t> </a:t>
            </a:r>
            <a:r>
              <a:rPr lang="nl-NL" dirty="0" err="1"/>
              <a:t>successfully</a:t>
            </a:r>
            <a:endParaRPr lang="nl-NL" dirty="0"/>
          </a:p>
          <a:p>
            <a:r>
              <a:rPr lang="nl-NL" dirty="0"/>
              <a:t>In a team of 4 </a:t>
            </a:r>
            <a:r>
              <a:rPr lang="nl-NL" dirty="0" err="1"/>
              <a:t>students</a:t>
            </a:r>
            <a:r>
              <a:rPr lang="nl-NL" dirty="0"/>
              <a:t>, </a:t>
            </a:r>
            <a:r>
              <a:rPr lang="nl-NL" dirty="0" err="1"/>
              <a:t>you</a:t>
            </a:r>
            <a:r>
              <a:rPr lang="nl-NL" dirty="0"/>
              <a:t> </a:t>
            </a:r>
            <a:r>
              <a:rPr lang="nl-NL" dirty="0" err="1"/>
              <a:t>will</a:t>
            </a:r>
            <a:r>
              <a:rPr lang="nl-NL" dirty="0"/>
              <a:t> get access </a:t>
            </a:r>
            <a:r>
              <a:rPr lang="nl-NL" dirty="0" err="1"/>
              <a:t>to</a:t>
            </a:r>
            <a:r>
              <a:rPr lang="nl-NL" dirty="0"/>
              <a:t> </a:t>
            </a:r>
            <a:r>
              <a:rPr lang="nl-NL" dirty="0" err="1"/>
              <a:t>either</a:t>
            </a:r>
            <a:r>
              <a:rPr lang="nl-NL" dirty="0"/>
              <a:t> a NAO or a </a:t>
            </a:r>
            <a:r>
              <a:rPr lang="nl-NL" dirty="0" err="1"/>
              <a:t>Pepper</a:t>
            </a:r>
            <a:r>
              <a:rPr lang="nl-NL" dirty="0"/>
              <a:t> robot </a:t>
            </a:r>
            <a:r>
              <a:rPr lang="nl-NL" dirty="0" err="1"/>
              <a:t>for</a:t>
            </a:r>
            <a:r>
              <a:rPr lang="nl-NL" dirty="0"/>
              <a:t> week 9 </a:t>
            </a:r>
            <a:r>
              <a:rPr lang="nl-NL" dirty="0" err="1"/>
              <a:t>and</a:t>
            </a:r>
            <a:r>
              <a:rPr lang="nl-NL" dirty="0"/>
              <a:t> 10</a:t>
            </a:r>
          </a:p>
          <a:p>
            <a:r>
              <a:rPr lang="nl-NL" dirty="0" err="1"/>
              <a:t>Create</a:t>
            </a:r>
            <a:r>
              <a:rPr lang="nl-NL" dirty="0"/>
              <a:t> </a:t>
            </a:r>
            <a:r>
              <a:rPr lang="nl-NL" dirty="0" err="1"/>
              <a:t>an</a:t>
            </a:r>
            <a:r>
              <a:rPr lang="nl-NL" dirty="0"/>
              <a:t> </a:t>
            </a:r>
            <a:r>
              <a:rPr lang="nl-NL" dirty="0" err="1"/>
              <a:t>application</a:t>
            </a:r>
            <a:r>
              <a:rPr lang="nl-NL" dirty="0"/>
              <a:t> </a:t>
            </a:r>
            <a:r>
              <a:rPr lang="nl-NL" dirty="0" err="1"/>
              <a:t>focusing</a:t>
            </a:r>
            <a:r>
              <a:rPr lang="nl-NL" dirty="0"/>
              <a:t> on </a:t>
            </a:r>
            <a:r>
              <a:rPr lang="nl-NL" dirty="0" err="1"/>
              <a:t>social</a:t>
            </a:r>
            <a:r>
              <a:rPr lang="nl-NL" dirty="0"/>
              <a:t> </a:t>
            </a:r>
            <a:r>
              <a:rPr lang="nl-NL" dirty="0" err="1"/>
              <a:t>interaction</a:t>
            </a:r>
            <a:r>
              <a:rPr lang="nl-NL" dirty="0"/>
              <a:t> </a:t>
            </a:r>
            <a:r>
              <a:rPr lang="nl-NL" dirty="0" err="1"/>
              <a:t>between</a:t>
            </a:r>
            <a:r>
              <a:rPr lang="nl-NL" dirty="0"/>
              <a:t> </a:t>
            </a:r>
            <a:r>
              <a:rPr lang="nl-NL" dirty="0" err="1"/>
              <a:t>humans</a:t>
            </a:r>
            <a:r>
              <a:rPr lang="nl-NL" dirty="0"/>
              <a:t> </a:t>
            </a:r>
            <a:r>
              <a:rPr lang="nl-NL" dirty="0" err="1"/>
              <a:t>and</a:t>
            </a:r>
            <a:r>
              <a:rPr lang="nl-NL" dirty="0"/>
              <a:t> robots</a:t>
            </a:r>
          </a:p>
          <a:p>
            <a:endParaRPr lang="nl-NL" dirty="0"/>
          </a:p>
          <a:p>
            <a:r>
              <a:rPr lang="nl-NL" dirty="0"/>
              <a:t>Contact person: Margot Neggers</a:t>
            </a:r>
          </a:p>
          <a:p>
            <a:endParaRPr lang="nl-NL" dirty="0"/>
          </a:p>
          <a:p>
            <a:endParaRPr lang="nl-NL" b="1"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2" y="412477"/>
            <a:ext cx="11144922" cy="867684"/>
          </a:xfrm>
        </p:spPr>
        <p:txBody>
          <a:bodyPr>
            <a:normAutofit/>
          </a:bodyPr>
          <a:lstStyle/>
          <a:p>
            <a:r>
              <a:rPr lang="nl-NL" dirty="0"/>
              <a:t>NAO </a:t>
            </a:r>
            <a:r>
              <a:rPr lang="nl-NL" dirty="0" err="1"/>
              <a:t>and</a:t>
            </a:r>
            <a:r>
              <a:rPr lang="nl-NL" dirty="0"/>
              <a:t> </a:t>
            </a:r>
            <a:r>
              <a:rPr lang="nl-NL" dirty="0" err="1"/>
              <a:t>Pepper</a:t>
            </a:r>
            <a:r>
              <a:rPr lang="nl-NL" dirty="0"/>
              <a:t> – Part II</a:t>
            </a:r>
          </a:p>
        </p:txBody>
      </p:sp>
      <p:pic>
        <p:nvPicPr>
          <p:cNvPr id="2" name="Picture 2" descr="Students jump-start hospitality innovation with Pepper the robot | Cornell  Chronicle">
            <a:extLst>
              <a:ext uri="{FF2B5EF4-FFF2-40B4-BE49-F238E27FC236}">
                <a16:creationId xmlns:a16="http://schemas.microsoft.com/office/drawing/2014/main" id="{4B2AF9B3-5BDF-464A-0A44-D80133056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78%" b="0.001%"/>
          <a:stretch/>
        </p:blipFill>
        <p:spPr bwMode="auto">
          <a:xfrm>
            <a:off x="6110343" y="1461856"/>
            <a:ext cx="5389200" cy="3888000"/>
          </a:xfrm>
          <a:prstGeom prst="rect">
            <a:avLst/>
          </a:prstGeom>
          <a:solidFill>
            <a:srgbClr val="FFFFFF"/>
          </a:solidFill>
        </p:spPr>
      </p:pic>
    </p:spTree>
    <p:extLst>
      <p:ext uri="{BB962C8B-B14F-4D97-AF65-F5344CB8AC3E}">
        <p14:creationId xmlns:p14="http://schemas.microsoft.com/office/powerpoint/2010/main" val="242527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nl-NL" dirty="0" err="1"/>
              <a:t>Kaggle</a:t>
            </a:r>
            <a:r>
              <a:rPr lang="nl-NL" dirty="0"/>
              <a:t> is a platform </a:t>
            </a:r>
            <a:r>
              <a:rPr lang="nl-NL" dirty="0" err="1"/>
              <a:t>where</a:t>
            </a:r>
            <a:r>
              <a:rPr lang="nl-NL" dirty="0"/>
              <a:t> data </a:t>
            </a:r>
            <a:r>
              <a:rPr lang="nl-NL" dirty="0" err="1"/>
              <a:t>scientists</a:t>
            </a:r>
            <a:r>
              <a:rPr lang="nl-NL" dirty="0"/>
              <a:t> </a:t>
            </a:r>
            <a:r>
              <a:rPr lang="nl-NL" dirty="0" err="1"/>
              <a:t>can</a:t>
            </a:r>
            <a:r>
              <a:rPr lang="nl-NL" dirty="0"/>
              <a:t> </a:t>
            </a:r>
            <a:r>
              <a:rPr lang="nl-NL" dirty="0" err="1"/>
              <a:t>compete</a:t>
            </a:r>
            <a:r>
              <a:rPr lang="nl-NL" dirty="0"/>
              <a:t> in </a:t>
            </a:r>
            <a:r>
              <a:rPr lang="nl-NL" dirty="0" err="1"/>
              <a:t>various</a:t>
            </a:r>
            <a:r>
              <a:rPr lang="nl-NL" dirty="0"/>
              <a:t> </a:t>
            </a:r>
            <a:r>
              <a:rPr lang="nl-NL" dirty="0" err="1"/>
              <a:t>challenges</a:t>
            </a:r>
            <a:endParaRPr lang="nl-NL" dirty="0"/>
          </a:p>
          <a:p>
            <a:r>
              <a:rPr lang="nl-NL" dirty="0"/>
              <a:t>In </a:t>
            </a:r>
            <a:r>
              <a:rPr lang="nl-NL" dirty="0" err="1"/>
              <a:t>this</a:t>
            </a:r>
            <a:r>
              <a:rPr lang="nl-NL" dirty="0"/>
              <a:t> </a:t>
            </a:r>
            <a:r>
              <a:rPr lang="nl-NL" dirty="0" err="1"/>
              <a:t>challenge</a:t>
            </a:r>
            <a:r>
              <a:rPr lang="nl-NL" dirty="0"/>
              <a:t> </a:t>
            </a:r>
            <a:r>
              <a:rPr lang="nl-NL" dirty="0" err="1"/>
              <a:t>you</a:t>
            </a:r>
            <a:r>
              <a:rPr lang="nl-NL" dirty="0"/>
              <a:t> </a:t>
            </a:r>
            <a:r>
              <a:rPr lang="nl-NL" dirty="0" err="1"/>
              <a:t>will</a:t>
            </a:r>
            <a:r>
              <a:rPr lang="nl-NL" dirty="0"/>
              <a:t> </a:t>
            </a:r>
            <a:r>
              <a:rPr lang="nl-NL" dirty="0" err="1"/>
              <a:t>participate</a:t>
            </a:r>
            <a:r>
              <a:rPr lang="nl-NL" dirty="0"/>
              <a:t> </a:t>
            </a:r>
            <a:r>
              <a:rPr lang="nl-NL" dirty="0" err="1"/>
              <a:t>individually</a:t>
            </a:r>
            <a:r>
              <a:rPr lang="nl-NL" dirty="0"/>
              <a:t> or in duo’s</a:t>
            </a:r>
          </a:p>
          <a:p>
            <a:endParaRPr lang="nl-NL" dirty="0"/>
          </a:p>
          <a:p>
            <a:r>
              <a:rPr lang="nl-NL" dirty="0" err="1"/>
              <a:t>Participate</a:t>
            </a:r>
            <a:r>
              <a:rPr lang="nl-NL" dirty="0"/>
              <a:t> in </a:t>
            </a:r>
            <a:r>
              <a:rPr lang="nl-NL" dirty="0" err="1"/>
              <a:t>either</a:t>
            </a:r>
            <a:r>
              <a:rPr lang="nl-NL" dirty="0"/>
              <a:t> a </a:t>
            </a:r>
            <a:r>
              <a:rPr lang="nl-NL" dirty="0" err="1"/>
              <a:t>playground</a:t>
            </a:r>
            <a:r>
              <a:rPr lang="nl-NL" dirty="0"/>
              <a:t> </a:t>
            </a:r>
            <a:r>
              <a:rPr lang="nl-NL" dirty="0" err="1"/>
              <a:t>challenge</a:t>
            </a:r>
            <a:br>
              <a:rPr lang="nl-NL" dirty="0"/>
            </a:br>
            <a:r>
              <a:rPr lang="nl-NL" dirty="0"/>
              <a:t>or </a:t>
            </a:r>
            <a:r>
              <a:rPr lang="nl-NL" dirty="0" err="1"/>
              <a:t>the</a:t>
            </a:r>
            <a:r>
              <a:rPr lang="nl-NL" dirty="0"/>
              <a:t> </a:t>
            </a:r>
            <a:r>
              <a:rPr lang="nl-NL" dirty="0" err="1"/>
              <a:t>featured</a:t>
            </a:r>
            <a:r>
              <a:rPr lang="nl-NL" dirty="0"/>
              <a:t> </a:t>
            </a:r>
            <a:r>
              <a:rPr lang="nl-NL" dirty="0" err="1"/>
              <a:t>challenge</a:t>
            </a:r>
            <a:r>
              <a:rPr lang="nl-NL" dirty="0"/>
              <a:t>: </a:t>
            </a:r>
            <a:r>
              <a:rPr lang="nl-NL" dirty="0">
                <a:solidFill>
                  <a:schemeClr val="accent2"/>
                </a:solidFill>
                <a:hlinkClick r:id="rId2">
                  <a:extLst>
                    <a:ext uri="{A12FA001-AC4F-418D-AE19-62706E023703}">
                      <ahyp:hlinkClr xmlns:ahyp="http://schemas.microsoft.com/office/drawing/2018/hyperlinkcolor" val="tx"/>
                    </a:ext>
                  </a:extLst>
                </a:hlinkClick>
              </a:rPr>
              <a:t>https://www.kaggle.com/competitions?hostSegmentIdFilter=8</a:t>
            </a:r>
            <a:endParaRPr lang="nl-NL" dirty="0">
              <a:solidFill>
                <a:schemeClr val="accent2"/>
              </a:solidFill>
            </a:endParaRPr>
          </a:p>
          <a:p>
            <a:endParaRPr lang="nl-NL" dirty="0"/>
          </a:p>
          <a:p>
            <a:pPr marL="0" indent="0">
              <a:buNone/>
            </a:pPr>
            <a:endParaRPr lang="nl-NL" dirty="0"/>
          </a:p>
          <a:p>
            <a:r>
              <a:rPr lang="nl-NL" dirty="0"/>
              <a:t>Contact person: </a:t>
            </a:r>
            <a:r>
              <a:rPr lang="nl-NL" dirty="0" err="1"/>
              <a:t>Alican</a:t>
            </a:r>
            <a:r>
              <a:rPr lang="nl-NL" dirty="0"/>
              <a:t> </a:t>
            </a:r>
            <a:r>
              <a:rPr lang="nl-NL" dirty="0" err="1"/>
              <a:t>Noyan</a:t>
            </a:r>
            <a:endParaRPr lang="nl-NL" dirty="0"/>
          </a:p>
          <a:p>
            <a:endParaRPr lang="nl-NL" b="1"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nl-NL" dirty="0" err="1"/>
              <a:t>Kaggle</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8</a:t>
            </a:fld>
            <a:endParaRPr lang="nl-NL"/>
          </a:p>
        </p:txBody>
      </p:sp>
      <p:pic>
        <p:nvPicPr>
          <p:cNvPr id="3074" name="Picture 2" descr="GitHub - thesaravanakumar/kaggle: Competitions, Datasets, Notebooks">
            <a:extLst>
              <a:ext uri="{FF2B5EF4-FFF2-40B4-BE49-F238E27FC236}">
                <a16:creationId xmlns:a16="http://schemas.microsoft.com/office/drawing/2014/main" id="{D3E7BDF2-263F-0D25-8448-A9EE8797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647" y="3063356"/>
            <a:ext cx="40290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2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0"/>
            <a:ext cx="7795890" cy="4454857"/>
          </a:xfrm>
        </p:spPr>
        <p:txBody>
          <a:bodyPr/>
          <a:lstStyle/>
          <a:p>
            <a:pPr>
              <a:lnSpc>
                <a:spcPct val="100%"/>
              </a:lnSpc>
            </a:pPr>
            <a:r>
              <a:rPr lang="en-US" b="1" dirty="0"/>
              <a:t>Stable Diffusion </a:t>
            </a:r>
            <a:r>
              <a:rPr lang="en-US" dirty="0"/>
              <a:t>is a deep learning model capable of generating detailed images based on text descriptions. Although it is capable of generating good results, the base model is not optimized for certain types of images, such as game assets. However, it is possible to overcome these limitations by fine-tuning the model.</a:t>
            </a:r>
            <a:endParaRPr lang="en-US" dirty="0">
              <a:solidFill>
                <a:schemeClr val="accent2"/>
              </a:solidFill>
            </a:endParaRPr>
          </a:p>
          <a:p>
            <a:pPr>
              <a:lnSpc>
                <a:spcPct val="100%"/>
              </a:lnSpc>
            </a:pPr>
            <a:r>
              <a:rPr lang="en-US" b="1" dirty="0"/>
              <a:t>Challenge: </a:t>
            </a:r>
            <a:r>
              <a:rPr lang="en-US" dirty="0"/>
              <a:t>fine-tune a Stable Diffusion model to generate game assets, such as items, characters, and objects.</a:t>
            </a:r>
          </a:p>
          <a:p>
            <a:pPr>
              <a:lnSpc>
                <a:spcPct val="100%"/>
              </a:lnSpc>
            </a:pPr>
            <a:r>
              <a:rPr lang="en-US" b="1" dirty="0"/>
              <a:t>Teams: </a:t>
            </a:r>
            <a:r>
              <a:rPr lang="en-US" dirty="0"/>
              <a:t>duo’s or maximum 4 students per team</a:t>
            </a:r>
            <a:endParaRPr lang="en-US" b="1" dirty="0"/>
          </a:p>
          <a:p>
            <a:endParaRPr lang="en-US" dirty="0"/>
          </a:p>
          <a:p>
            <a:r>
              <a:rPr lang="en-US" b="1" dirty="0"/>
              <a:t>Contact Person: </a:t>
            </a:r>
            <a:r>
              <a:rPr lang="en-US" dirty="0"/>
              <a:t>Edirlei Soares de Lima</a:t>
            </a:r>
            <a:endParaRPr lang="en-US" b="1"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US" sz="4000" dirty="0"/>
              <a:t>Generative AI: 2D Game Asset Generation </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9</a:t>
            </a:fld>
            <a:endParaRPr lang="nl-NL"/>
          </a:p>
        </p:txBody>
      </p:sp>
      <p:pic>
        <p:nvPicPr>
          <p:cNvPr id="1026" name="Picture 2" descr="CDN media">
            <a:extLst>
              <a:ext uri="{FF2B5EF4-FFF2-40B4-BE49-F238E27FC236}">
                <a16:creationId xmlns:a16="http://schemas.microsoft.com/office/drawing/2014/main" id="{B5E8EC54-4282-8F39-4321-894334533D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37%" r="49.548%"/>
          <a:stretch/>
        </p:blipFill>
        <p:spPr bwMode="auto">
          <a:xfrm>
            <a:off x="9175830" y="3073232"/>
            <a:ext cx="3016170" cy="3026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CC9BD3-81DC-1D09-69C5-00D8974F3081}"/>
              </a:ext>
            </a:extLst>
          </p:cNvPr>
          <p:cNvPicPr>
            <a:picLocks noChangeAspect="1"/>
          </p:cNvPicPr>
          <p:nvPr/>
        </p:nvPicPr>
        <p:blipFill>
          <a:blip r:embed="rId3"/>
          <a:stretch>
            <a:fillRect/>
          </a:stretch>
        </p:blipFill>
        <p:spPr>
          <a:xfrm>
            <a:off x="8304833" y="1482716"/>
            <a:ext cx="3075299" cy="3063709"/>
          </a:xfrm>
          <a:prstGeom prst="rect">
            <a:avLst/>
          </a:prstGeom>
        </p:spPr>
      </p:pic>
    </p:spTree>
    <p:extLst>
      <p:ext uri="{BB962C8B-B14F-4D97-AF65-F5344CB8AC3E}">
        <p14:creationId xmlns:p14="http://schemas.microsoft.com/office/powerpoint/2010/main" val="32744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purl.oclc.org/ooxml/drawingml/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purl.oclc.org/ooxml/drawingml/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purl.oclc.org/ooxml/drawingml/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purl.oclc.org/ooxml/drawingml/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purl.oclc.org/ooxml/officeDocument/relationships/customXmlProps" Target="itemProps1.xml"/></Relationships>
</file>

<file path=customXml/_rels/item2.xml.rels><?xml version="1.0" encoding="UTF-8" standalone="yes"?>
<Relationships xmlns="http://schemas.openxmlformats.org/package/2006/relationships"><Relationship Id="rId1" Type="http://purl.oclc.org/ooxml/officeDocument/relationships/customXmlProps" Target="itemProps2.xml"/></Relationships>
</file>

<file path=customXml/_rels/item3.xml.rels><?xml version="1.0" encoding="UTF-8" standalone="yes"?>
<Relationships xmlns="http://schemas.openxmlformats.org/package/2006/relationships"><Relationship Id="rId1" Type="http://purl.oclc.org/ooxml/officeDocument/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AC327146A697409EFF56D73D01F475" ma:contentTypeVersion="4" ma:contentTypeDescription="Create a new document." ma:contentTypeScope="" ma:versionID="6e5082ae77d68c83b6054329e24dd9d1">
  <xsd:schema xmlns:xsd="http://www.w3.org/2001/XMLSchema" xmlns:xs="http://www.w3.org/2001/XMLSchema" xmlns:p="http://schemas.microsoft.com/office/2006/metadata/properties" xmlns:ns2="cb93a04d-c396-4c5c-87b0-1810e1aa0dec" xmlns:ns3="561e4034-d6e2-49e6-a73c-9ad271e0238d" targetNamespace="http://schemas.microsoft.com/office/2006/metadata/properties" ma:root="true" ma:fieldsID="7b9475f4877c55c988d96162c4c0c849" ns2:_="" ns3:_="">
    <xsd:import namespace="cb93a04d-c396-4c5c-87b0-1810e1aa0dec"/>
    <xsd:import namespace="561e4034-d6e2-49e6-a73c-9ad271e023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93a04d-c396-4c5c-87b0-1810e1aa0d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1e4034-d6e2-49e6-a73c-9ad271e0238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purl.oclc.org/ooxml/officeDocument/customXml" ds:itemID="{48080B34-2E67-4CAF-8EF6-72F240EC50BC}">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2.xml><?xml version="1.0" encoding="utf-8"?>
<ds:datastoreItem xmlns:ds="http://purl.oclc.org/ooxml/officeDocument/customXml" ds:itemID="{DBDE96B7-2B32-41BB-94C3-26DDC5AA149B}">
  <ds:schemaRefs>
    <ds:schemaRef ds:uri="http://schemas.microsoft.com/sharepoint/v3/contenttype/forms"/>
  </ds:schemaRefs>
</ds:datastoreItem>
</file>

<file path=customXml/itemProps3.xml><?xml version="1.0" encoding="utf-8"?>
<ds:datastoreItem xmlns:ds="http://purl.oclc.org/ooxml/officeDocument/customXml" ds:itemID="{3FB1AD36-E40D-446D-B181-E08E819E58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93a04d-c396-4c5c-87b0-1810e1aa0dec"/>
    <ds:schemaRef ds:uri="561e4034-d6e2-49e6-a73c-9ad271e023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purl.oclc.org/ooxml/officeDocument/extendedProperties" xmlns:vt="http://purl.oclc.org/ooxml/officeDocument/docPropsVTypes">
  <Template>BUas Powerpoint</Template>
  <TotalTime>3152</TotalTime>
  <Words>854</Words>
  <Application>Microsoft Office PowerPoint</Application>
  <PresentationFormat>Widescreen</PresentationFormat>
  <Paragraphs>129</Paragraphs>
  <Slides>15</Slides>
  <Notes>1</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Arial</vt:lpstr>
      <vt:lpstr>Calibri</vt:lpstr>
      <vt:lpstr>Open Sans</vt:lpstr>
      <vt:lpstr>Open Sans Semibold</vt:lpstr>
      <vt:lpstr>Open Sans Semibold</vt:lpstr>
      <vt:lpstr>TITLE SIDE</vt:lpstr>
      <vt:lpstr>TEXT SLIDE</vt:lpstr>
      <vt:lpstr>Week 9-10 challenges</vt:lpstr>
      <vt:lpstr>Reminder goal week 9-10 challenges</vt:lpstr>
      <vt:lpstr>Grading</vt:lpstr>
      <vt:lpstr>Communication</vt:lpstr>
      <vt:lpstr>Block B Challenges</vt:lpstr>
      <vt:lpstr>Duckietown – part II</vt:lpstr>
      <vt:lpstr>NAO and Pepper – Part II</vt:lpstr>
      <vt:lpstr>Kaggle</vt:lpstr>
      <vt:lpstr>Generative AI: 2D Game Asset Generation </vt:lpstr>
      <vt:lpstr>AI at BUas – Risk &amp; Opportunities</vt:lpstr>
      <vt:lpstr>Mirro modules </vt:lpstr>
      <vt:lpstr>Company challenge: DKG</vt:lpstr>
      <vt:lpstr>Company challenge: DKG</vt:lpstr>
      <vt:lpstr>Own challenge</vt:lpstr>
      <vt:lpstr>Preference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9-10 challenges</dc:title>
  <dc:creator>Neggers, Margot</dc:creator>
  <cp:lastModifiedBy>Neggers, Margot</cp:lastModifiedBy>
  <cp:revision>1</cp:revision>
  <dcterms:created xsi:type="dcterms:W3CDTF">2023-09-26T09:27:31Z</dcterms:created>
  <dcterms:modified xsi:type="dcterms:W3CDTF">2023-12-04T09:02:18Z</dcterms:modified>
</cp:coreProperties>
</file>

<file path=docProps/custom.xml><?xml version="1.0" encoding="utf-8"?>
<Properties xmlns="http://purl.oclc.org/ooxml/officeDocument/customProperties" xmlns:vt="http://purl.oclc.org/ooxml/officeDocument/docPropsVTypes">
  <property fmtid="{D5CDD505-2E9C-101B-9397-08002B2CF9AE}" pid="2" name="ContentTypeId">
    <vt:lpwstr>0x01010056AC327146A697409EFF56D73D01F475</vt:lpwstr>
  </property>
</Properties>
</file>